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
  </p:notesMasterIdLst>
  <p:sldIdLst>
    <p:sldId id="261" r:id="rId2"/>
    <p:sldId id="262" r:id="rId3"/>
    <p:sldId id="258" r:id="rId4"/>
    <p:sldId id="259" r:id="rId5"/>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86"/>
    <p:restoredTop sz="95037"/>
  </p:normalViewPr>
  <p:slideViewPr>
    <p:cSldViewPr snapToGrid="0" snapToObjects="1">
      <p:cViewPr varScale="1">
        <p:scale>
          <a:sx n="93" d="100"/>
          <a:sy n="93" d="100"/>
        </p:scale>
        <p:origin x="776"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notesMaster" Target="notesMasters/notesMaster1.xml"/><Relationship Id="rId7" Type="http://schemas.openxmlformats.org/officeDocument/2006/relationships/presProps" Target="presProps.xml"/><Relationship Id="rId8" Type="http://schemas.openxmlformats.org/officeDocument/2006/relationships/viewProps" Target="viewProps.xml"/><Relationship Id="rId9" Type="http://schemas.openxmlformats.org/officeDocument/2006/relationships/theme" Target="theme/theme1.xml"/><Relationship Id="rId10"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2043198-50B0-114E-A4E4-B9095076AB5B}" type="datetimeFigureOut">
              <a:rPr kumimoji="1" lang="ko-KR" altLang="en-US" smtClean="0"/>
              <a:t>2016. 10. 19.</a:t>
            </a:fld>
            <a:endParaRPr kumimoji="1" lang="ko-KR" altLang="en-US"/>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ko-KR" altLang="en-US" smtClean="0"/>
              <a:t>마스터 텍스트 스타일을 편집하려면 클릭</a:t>
            </a:r>
          </a:p>
          <a:p>
            <a:pPr lvl="1"/>
            <a:r>
              <a:rPr kumimoji="1" lang="ko-KR" altLang="en-US" smtClean="0"/>
              <a:t>두 번째 수준</a:t>
            </a:r>
          </a:p>
          <a:p>
            <a:pPr lvl="2"/>
            <a:r>
              <a:rPr kumimoji="1" lang="ko-KR" altLang="en-US" smtClean="0"/>
              <a:t>세 번째 수준</a:t>
            </a:r>
          </a:p>
          <a:p>
            <a:pPr lvl="3"/>
            <a:r>
              <a:rPr kumimoji="1" lang="ko-KR" altLang="en-US" smtClean="0"/>
              <a:t>네 번째 수준</a:t>
            </a:r>
          </a:p>
          <a:p>
            <a:pPr lvl="4"/>
            <a:r>
              <a:rPr kumimoji="1" lang="ko-KR" altLang="en-US" smtClean="0"/>
              <a:t>다섯 번째 수준</a:t>
            </a:r>
            <a:endParaRPr kumimoji="1" lang="ko-KR" altLang="en-US"/>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4B21ECC-E91D-2D4A-B129-A74008A23029}" type="slidenum">
              <a:rPr kumimoji="1" lang="ko-KR" altLang="en-US" smtClean="0"/>
              <a:t>‹#›</a:t>
            </a:fld>
            <a:endParaRPr kumimoji="1" lang="ko-KR" altLang="en-US"/>
          </a:p>
        </p:txBody>
      </p:sp>
    </p:spTree>
    <p:extLst>
      <p:ext uri="{BB962C8B-B14F-4D97-AF65-F5344CB8AC3E}">
        <p14:creationId xmlns:p14="http://schemas.microsoft.com/office/powerpoint/2010/main" val="1060592475"/>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are some variants for the </a:t>
            </a:r>
            <a:r>
              <a:rPr lang="en-US" dirty="0" err="1" smtClean="0"/>
              <a:t>colour</a:t>
            </a:r>
            <a:r>
              <a:rPr lang="en-US" dirty="0" smtClean="0"/>
              <a:t> 'pink'.  In week 3, the variants "FLOWER" and "TONGUE" are more popular than the others, and "FLOWER" is used most often.  Why did people choose this variant?  Maybe because it's indexical, maybe because it's quick to produce, or maybe because of conformity?  Can we predict the frequency of a variant in week 3 based on measurements from week 1?</a:t>
            </a:r>
            <a:endParaRPr lang="en-US" dirty="0"/>
          </a:p>
        </p:txBody>
      </p:sp>
      <p:sp>
        <p:nvSpPr>
          <p:cNvPr id="4" name="Slide Number Placeholder 3"/>
          <p:cNvSpPr>
            <a:spLocks noGrp="1"/>
          </p:cNvSpPr>
          <p:nvPr>
            <p:ph type="sldNum" sz="quarter" idx="10"/>
          </p:nvPr>
        </p:nvSpPr>
        <p:spPr/>
        <p:txBody>
          <a:bodyPr/>
          <a:lstStyle/>
          <a:p>
            <a:fld id="{44B21ECC-E91D-2D4A-B129-A74008A23029}" type="slidenum">
              <a:rPr kumimoji="1" lang="ko-KR" altLang="en-US" smtClean="0"/>
              <a:t>1</a:t>
            </a:fld>
            <a:endParaRPr kumimoji="1" lang="ko-KR" altLang="en-US"/>
          </a:p>
        </p:txBody>
      </p:sp>
    </p:spTree>
    <p:extLst>
      <p:ext uri="{BB962C8B-B14F-4D97-AF65-F5344CB8AC3E}">
        <p14:creationId xmlns:p14="http://schemas.microsoft.com/office/powerpoint/2010/main" val="6618983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we look at the data, we can see some patterns - variants that index the body are more frequent in week 3.  Variants are also more frequent if they are short, are often try marked and are frequent in week 1"</a:t>
            </a:r>
            <a:endParaRPr lang="en-US" dirty="0"/>
          </a:p>
        </p:txBody>
      </p:sp>
      <p:sp>
        <p:nvSpPr>
          <p:cNvPr id="4" name="Slide Number Placeholder 3"/>
          <p:cNvSpPr>
            <a:spLocks noGrp="1"/>
          </p:cNvSpPr>
          <p:nvPr>
            <p:ph type="sldNum" sz="quarter" idx="10"/>
          </p:nvPr>
        </p:nvSpPr>
        <p:spPr/>
        <p:txBody>
          <a:bodyPr/>
          <a:lstStyle/>
          <a:p>
            <a:fld id="{44B21ECC-E91D-2D4A-B129-A74008A23029}" type="slidenum">
              <a:rPr kumimoji="1" lang="ko-KR" altLang="en-US" smtClean="0"/>
              <a:t>2</a:t>
            </a:fld>
            <a:endParaRPr kumimoji="1" lang="ko-KR" altLang="en-US"/>
          </a:p>
        </p:txBody>
      </p:sp>
    </p:spTree>
    <p:extLst>
      <p:ext uri="{BB962C8B-B14F-4D97-AF65-F5344CB8AC3E}">
        <p14:creationId xmlns:p14="http://schemas.microsoft.com/office/powerpoint/2010/main" val="5607139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dirty="0" smtClean="0"/>
              <a:t>"We wanted to test whether these patterns are significant.  We ran a mixed effects model to test which measures predicted the frequency of a variant in week 3.  If you'd like the details, please ask, but for now I'll just show some simple results.”</a:t>
            </a:r>
          </a:p>
          <a:p>
            <a:r>
              <a:rPr lang="en-US" dirty="0" smtClean="0"/>
              <a:t>"There are significant effects for </a:t>
            </a:r>
            <a:r>
              <a:rPr lang="en-US" dirty="0" err="1" smtClean="0"/>
              <a:t>indexicality</a:t>
            </a:r>
            <a:r>
              <a:rPr lang="en-US" dirty="0" smtClean="0"/>
              <a:t>, length of sign, try marking and frequency in week </a:t>
            </a:r>
            <a:r>
              <a:rPr lang="en-US" smtClean="0"/>
              <a:t>1.”</a:t>
            </a:r>
            <a:endParaRPr lang="en-US" dirty="0" smtClean="0"/>
          </a:p>
          <a:p>
            <a:r>
              <a:rPr lang="en-US" dirty="0" smtClean="0"/>
              <a:t>"Signs that index the body are 8% more frequent than those that do not"</a:t>
            </a:r>
            <a:br>
              <a:rPr lang="en-US" dirty="0" smtClean="0"/>
            </a:br>
            <a:r>
              <a:rPr lang="en-US" dirty="0" smtClean="0"/>
              <a:t>"Signs that are often try-marked are 11% more frequent in week 3"</a:t>
            </a:r>
          </a:p>
          <a:p>
            <a:endParaRPr kumimoji="1" lang="en-GB" altLang="ko-KR" baseline="0" dirty="0" smtClean="0"/>
          </a:p>
        </p:txBody>
      </p:sp>
      <p:sp>
        <p:nvSpPr>
          <p:cNvPr id="4" name="슬라이드 번호 개체 틀 3"/>
          <p:cNvSpPr>
            <a:spLocks noGrp="1"/>
          </p:cNvSpPr>
          <p:nvPr>
            <p:ph type="sldNum" sz="quarter" idx="10"/>
          </p:nvPr>
        </p:nvSpPr>
        <p:spPr/>
        <p:txBody>
          <a:bodyPr/>
          <a:lstStyle/>
          <a:p>
            <a:fld id="{FCD230CD-92D8-BA46-89CC-31EFC72291D3}" type="slidenum">
              <a:rPr kumimoji="1" lang="ko-KR" altLang="en-US" smtClean="0"/>
              <a:t>3</a:t>
            </a:fld>
            <a:endParaRPr kumimoji="1" lang="ko-KR" altLang="en-US"/>
          </a:p>
        </p:txBody>
      </p:sp>
    </p:spTree>
    <p:extLst>
      <p:ext uri="{BB962C8B-B14F-4D97-AF65-F5344CB8AC3E}">
        <p14:creationId xmlns:p14="http://schemas.microsoft.com/office/powerpoint/2010/main" val="6072790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sz="300" kern="1200" dirty="0" smtClean="0">
              <a:solidFill>
                <a:schemeClr val="tx1"/>
              </a:solidFill>
              <a:effectLst/>
              <a:latin typeface="+mn-lt"/>
              <a:ea typeface="+mn-ea"/>
              <a:cs typeface="+mn-cs"/>
            </a:endParaRPr>
          </a:p>
          <a:p>
            <a:endParaRPr lang="en-US" altLang="ko-KR" sz="300" kern="1200" dirty="0" smtClean="0">
              <a:solidFill>
                <a:schemeClr val="tx1"/>
              </a:solidFill>
              <a:effectLst/>
              <a:latin typeface="+mn-lt"/>
              <a:ea typeface="+mn-ea"/>
              <a:cs typeface="+mn-cs"/>
            </a:endParaRPr>
          </a:p>
          <a:p>
            <a:endParaRPr lang="en-US" altLang="ko-KR" sz="300" kern="1200" dirty="0" smtClean="0">
              <a:solidFill>
                <a:schemeClr val="tx1"/>
              </a:solidFill>
              <a:effectLst/>
              <a:latin typeface="+mn-lt"/>
              <a:ea typeface="+mn-ea"/>
              <a:cs typeface="+mn-cs"/>
            </a:endParaRPr>
          </a:p>
          <a:p>
            <a:endParaRPr lang="en-US" altLang="ko-KR" sz="300" kern="1200" dirty="0" smtClean="0">
              <a:solidFill>
                <a:schemeClr val="tx1"/>
              </a:solidFill>
              <a:effectLst/>
              <a:latin typeface="+mn-lt"/>
              <a:ea typeface="+mn-ea"/>
              <a:cs typeface="+mn-cs"/>
            </a:endParaRPr>
          </a:p>
          <a:p>
            <a:endParaRPr lang="en-US" altLang="ko-KR" sz="300" kern="1200" dirty="0" smtClean="0">
              <a:solidFill>
                <a:schemeClr val="tx1"/>
              </a:solidFill>
              <a:effectLst/>
              <a:latin typeface="+mn-lt"/>
              <a:ea typeface="+mn-ea"/>
              <a:cs typeface="+mn-cs"/>
            </a:endParaRPr>
          </a:p>
          <a:p>
            <a:endParaRPr lang="en-US" altLang="ko-KR" sz="300" kern="1200" dirty="0" smtClean="0">
              <a:solidFill>
                <a:schemeClr val="tx1"/>
              </a:solidFill>
              <a:effectLst/>
              <a:latin typeface="+mn-lt"/>
              <a:ea typeface="+mn-ea"/>
              <a:cs typeface="+mn-cs"/>
            </a:endParaRPr>
          </a:p>
          <a:p>
            <a:endParaRPr lang="en-US" altLang="ko-KR" sz="300" kern="1200" dirty="0" smtClean="0">
              <a:solidFill>
                <a:schemeClr val="tx1"/>
              </a:solidFill>
              <a:effectLst/>
              <a:latin typeface="+mn-lt"/>
              <a:ea typeface="+mn-ea"/>
              <a:cs typeface="+mn-cs"/>
            </a:endParaRPr>
          </a:p>
          <a:p>
            <a:endParaRPr lang="en-US" altLang="ko-KR" sz="300" kern="1200" dirty="0" smtClean="0">
              <a:solidFill>
                <a:schemeClr val="tx1"/>
              </a:solidFill>
              <a:effectLst/>
              <a:latin typeface="+mn-lt"/>
              <a:ea typeface="+mn-ea"/>
              <a:cs typeface="+mn-cs"/>
            </a:endParaRPr>
          </a:p>
          <a:p>
            <a:endParaRPr lang="en-US" altLang="ko-KR" sz="300" kern="1200" dirty="0" smtClean="0">
              <a:solidFill>
                <a:schemeClr val="tx1"/>
              </a:solidFill>
              <a:effectLst/>
              <a:latin typeface="+mn-lt"/>
              <a:ea typeface="+mn-ea"/>
              <a:cs typeface="+mn-cs"/>
            </a:endParaRPr>
          </a:p>
          <a:p>
            <a:r>
              <a:rPr lang="ko-KR" altLang="ko-KR" sz="300" kern="1200" dirty="0" smtClean="0">
                <a:solidFill>
                  <a:schemeClr val="tx1"/>
                </a:solidFill>
                <a:effectLst/>
                <a:latin typeface="+mn-lt"/>
                <a:ea typeface="+mn-ea"/>
                <a:cs typeface="+mn-cs"/>
              </a:rPr>
              <a:t>다음은 결과입니다 </a:t>
            </a:r>
            <a:r>
              <a:rPr lang="en-US" altLang="ko-KR" sz="300" kern="1200" dirty="0" smtClean="0">
                <a:solidFill>
                  <a:schemeClr val="tx1"/>
                </a:solidFill>
                <a:effectLst/>
                <a:latin typeface="+mn-lt"/>
                <a:ea typeface="+mn-ea"/>
                <a:cs typeface="+mn-cs"/>
              </a:rPr>
              <a:t>– </a:t>
            </a:r>
            <a:r>
              <a:rPr lang="ko-KR" altLang="ko-KR" sz="300" kern="1200" dirty="0" smtClean="0">
                <a:solidFill>
                  <a:schemeClr val="tx1"/>
                </a:solidFill>
                <a:effectLst/>
                <a:latin typeface="+mn-lt"/>
                <a:ea typeface="+mn-ea"/>
                <a:cs typeface="+mn-cs"/>
              </a:rPr>
              <a:t>우리는 그 </a:t>
            </a:r>
            <a:r>
              <a:rPr lang="ko-KR" altLang="en-US" sz="300" kern="1200" dirty="0" smtClean="0">
                <a:solidFill>
                  <a:schemeClr val="tx1"/>
                </a:solidFill>
                <a:effectLst/>
                <a:latin typeface="+mn-lt"/>
                <a:ea typeface="+mn-ea"/>
                <a:cs typeface="+mn-cs"/>
              </a:rPr>
              <a:t>만든자의 신분</a:t>
            </a:r>
            <a:r>
              <a:rPr lang="en-US" altLang="ko-KR" sz="300" kern="1200" dirty="0" smtClean="0">
                <a:solidFill>
                  <a:schemeClr val="tx1"/>
                </a:solidFill>
                <a:effectLst/>
                <a:latin typeface="+mn-lt"/>
                <a:ea typeface="+mn-ea"/>
                <a:cs typeface="+mn-cs"/>
              </a:rPr>
              <a:t>(</a:t>
            </a:r>
            <a:r>
              <a:rPr lang="ko-KR" altLang="en-US" sz="300" kern="1200" dirty="0" smtClean="0">
                <a:solidFill>
                  <a:schemeClr val="tx1"/>
                </a:solidFill>
                <a:effectLst/>
                <a:latin typeface="+mn-lt"/>
                <a:ea typeface="+mn-ea"/>
                <a:cs typeface="+mn-cs"/>
              </a:rPr>
              <a:t>적합성편향</a:t>
            </a:r>
            <a:r>
              <a:rPr lang="en-US" altLang="ko-KR" sz="300" kern="1200" dirty="0" smtClean="0">
                <a:solidFill>
                  <a:schemeClr val="tx1"/>
                </a:solidFill>
                <a:effectLst/>
                <a:latin typeface="+mn-lt"/>
                <a:ea typeface="+mn-ea"/>
                <a:cs typeface="+mn-cs"/>
              </a:rPr>
              <a:t>)</a:t>
            </a:r>
            <a:r>
              <a:rPr lang="ko-KR" altLang="en-US" sz="300" kern="1200" dirty="0" smtClean="0">
                <a:solidFill>
                  <a:schemeClr val="tx1"/>
                </a:solidFill>
                <a:effectLst/>
                <a:latin typeface="+mn-lt"/>
                <a:ea typeface="+mn-ea"/>
                <a:cs typeface="+mn-cs"/>
              </a:rPr>
              <a:t>과  그 변이의 그 </a:t>
            </a:r>
            <a:r>
              <a:rPr lang="ko-KR" altLang="ko-KR" sz="300" kern="1200" dirty="0" smtClean="0">
                <a:solidFill>
                  <a:schemeClr val="tx1"/>
                </a:solidFill>
                <a:effectLst/>
                <a:latin typeface="+mn-lt"/>
                <a:ea typeface="+mn-ea"/>
                <a:cs typeface="+mn-cs"/>
              </a:rPr>
              <a:t>빈도</a:t>
            </a:r>
            <a:r>
              <a:rPr lang="en-US" altLang="ko-KR" sz="300" kern="1200" dirty="0" smtClean="0">
                <a:solidFill>
                  <a:schemeClr val="tx1"/>
                </a:solidFill>
                <a:effectLst/>
                <a:latin typeface="+mn-lt"/>
                <a:ea typeface="+mn-ea"/>
                <a:cs typeface="+mn-cs"/>
              </a:rPr>
              <a:t>(</a:t>
            </a:r>
            <a:r>
              <a:rPr lang="ko-KR" altLang="en-US" sz="300" kern="1200" dirty="0" smtClean="0">
                <a:solidFill>
                  <a:schemeClr val="tx1"/>
                </a:solidFill>
                <a:effectLst/>
                <a:latin typeface="+mn-lt"/>
                <a:ea typeface="+mn-ea"/>
                <a:cs typeface="+mn-cs"/>
              </a:rPr>
              <a:t>빈도편향</a:t>
            </a:r>
            <a:r>
              <a:rPr lang="en-US" altLang="ko-KR" sz="300" kern="1200" dirty="0" smtClean="0">
                <a:solidFill>
                  <a:schemeClr val="tx1"/>
                </a:solidFill>
                <a:effectLst/>
                <a:latin typeface="+mn-lt"/>
                <a:ea typeface="+mn-ea"/>
                <a:cs typeface="+mn-cs"/>
              </a:rPr>
              <a:t>)</a:t>
            </a:r>
            <a:r>
              <a:rPr lang="ko-KR" altLang="en-US" sz="300" kern="1200" dirty="0" smtClean="0">
                <a:solidFill>
                  <a:schemeClr val="tx1"/>
                </a:solidFill>
                <a:effectLst/>
                <a:latin typeface="+mn-lt"/>
                <a:ea typeface="+mn-ea"/>
                <a:cs typeface="+mn-cs"/>
              </a:rPr>
              <a:t>에</a:t>
            </a:r>
            <a:r>
              <a:rPr lang="ko-KR" altLang="ko-KR" sz="300" kern="1200" dirty="0" smtClean="0">
                <a:solidFill>
                  <a:schemeClr val="tx1"/>
                </a:solidFill>
                <a:effectLst/>
                <a:latin typeface="+mn-lt"/>
                <a:ea typeface="+mn-ea"/>
                <a:cs typeface="+mn-cs"/>
              </a:rPr>
              <a:t> 의미있는 효과</a:t>
            </a:r>
            <a:r>
              <a:rPr lang="en-US" altLang="ko-KR" sz="300" kern="1200" dirty="0" smtClean="0">
                <a:solidFill>
                  <a:schemeClr val="tx1"/>
                </a:solidFill>
                <a:effectLst/>
                <a:latin typeface="+mn-lt"/>
                <a:ea typeface="+mn-ea"/>
                <a:cs typeface="+mn-cs"/>
              </a:rPr>
              <a:t>/</a:t>
            </a:r>
            <a:r>
              <a:rPr lang="ko-KR" altLang="ko-KR" sz="300" kern="1200" dirty="0" smtClean="0">
                <a:solidFill>
                  <a:schemeClr val="tx1"/>
                </a:solidFill>
                <a:effectLst/>
                <a:latin typeface="+mn-lt"/>
                <a:ea typeface="+mn-ea"/>
                <a:cs typeface="+mn-cs"/>
              </a:rPr>
              <a:t>결과</a:t>
            </a:r>
            <a:r>
              <a:rPr lang="en-US" altLang="ko-KR" sz="300" kern="1200" dirty="0" smtClean="0">
                <a:solidFill>
                  <a:schemeClr val="tx1"/>
                </a:solidFill>
                <a:effectLst/>
                <a:latin typeface="+mn-lt"/>
                <a:ea typeface="+mn-ea"/>
                <a:cs typeface="+mn-cs"/>
              </a:rPr>
              <a:t>/</a:t>
            </a:r>
            <a:r>
              <a:rPr lang="ko-KR" altLang="ko-KR" sz="300" kern="1200" dirty="0" smtClean="0">
                <a:solidFill>
                  <a:schemeClr val="tx1"/>
                </a:solidFill>
                <a:effectLst/>
                <a:latin typeface="+mn-lt"/>
                <a:ea typeface="+mn-ea"/>
                <a:cs typeface="+mn-cs"/>
              </a:rPr>
              <a:t>영향인 것을 참조하십시오</a:t>
            </a:r>
            <a:r>
              <a:rPr lang="en-US" altLang="ko-KR" sz="300" kern="1200" dirty="0" smtClean="0">
                <a:solidFill>
                  <a:schemeClr val="tx1"/>
                </a:solidFill>
                <a:effectLst/>
                <a:latin typeface="+mn-lt"/>
                <a:ea typeface="+mn-ea"/>
                <a:cs typeface="+mn-cs"/>
              </a:rPr>
              <a:t>. </a:t>
            </a:r>
            <a:r>
              <a:rPr lang="ko-KR" altLang="ko-KR" sz="300" kern="1200" dirty="0" smtClean="0">
                <a:solidFill>
                  <a:schemeClr val="tx1"/>
                </a:solidFill>
                <a:effectLst/>
                <a:latin typeface="+mn-lt"/>
                <a:ea typeface="+mn-ea"/>
                <a:cs typeface="+mn-cs"/>
              </a:rPr>
              <a:t>발명</a:t>
            </a:r>
            <a:r>
              <a:rPr lang="en-US" altLang="ko-KR" sz="300" kern="1200" dirty="0" smtClean="0">
                <a:solidFill>
                  <a:schemeClr val="tx1"/>
                </a:solidFill>
                <a:effectLst/>
                <a:latin typeface="+mn-lt"/>
                <a:ea typeface="+mn-ea"/>
                <a:cs typeface="+mn-cs"/>
              </a:rPr>
              <a:t>(</a:t>
            </a:r>
            <a:r>
              <a:rPr lang="ko-KR" altLang="en-US" sz="300" kern="1200" dirty="0" smtClean="0">
                <a:solidFill>
                  <a:schemeClr val="tx1"/>
                </a:solidFill>
                <a:effectLst/>
                <a:latin typeface="+mn-lt"/>
                <a:ea typeface="+mn-ea"/>
                <a:cs typeface="+mn-cs"/>
              </a:rPr>
              <a:t>적합성편향</a:t>
            </a:r>
            <a:r>
              <a:rPr lang="en-US" altLang="ko-KR" sz="300" kern="1200" dirty="0" smtClean="0">
                <a:solidFill>
                  <a:schemeClr val="tx1"/>
                </a:solidFill>
                <a:effectLst/>
                <a:latin typeface="+mn-lt"/>
                <a:ea typeface="+mn-ea"/>
                <a:cs typeface="+mn-cs"/>
              </a:rPr>
              <a:t>)-</a:t>
            </a:r>
            <a:r>
              <a:rPr lang="ko-KR" altLang="en-US" sz="300" kern="1200" dirty="0" smtClean="0">
                <a:solidFill>
                  <a:schemeClr val="tx1"/>
                </a:solidFill>
                <a:effectLst/>
                <a:latin typeface="+mn-lt"/>
                <a:ea typeface="+mn-ea"/>
                <a:cs typeface="+mn-cs"/>
              </a:rPr>
              <a:t> </a:t>
            </a:r>
            <a:r>
              <a:rPr lang="ko-KR" altLang="ko-KR" sz="300" kern="1200" dirty="0" smtClean="0">
                <a:solidFill>
                  <a:schemeClr val="tx1"/>
                </a:solidFill>
                <a:effectLst/>
                <a:latin typeface="+mn-lt"/>
                <a:ea typeface="+mn-ea"/>
                <a:cs typeface="+mn-cs"/>
              </a:rPr>
              <a:t>인도네시아 요르단과 네팔에 의해 발명된 사인은 인도에 의해 발명된 사인보다 선택 될 가능성이 더 높습니다</a:t>
            </a:r>
            <a:r>
              <a:rPr lang="en-US" altLang="ko-KR" sz="300" kern="1200" dirty="0" smtClean="0">
                <a:solidFill>
                  <a:schemeClr val="tx1"/>
                </a:solidFill>
                <a:effectLst/>
                <a:latin typeface="+mn-lt"/>
                <a:ea typeface="+mn-ea"/>
                <a:cs typeface="+mn-cs"/>
              </a:rPr>
              <a:t>.</a:t>
            </a:r>
            <a:r>
              <a:rPr lang="ko-KR" altLang="ko-KR" sz="300" kern="1200" dirty="0" smtClean="0">
                <a:solidFill>
                  <a:schemeClr val="tx1"/>
                </a:solidFill>
                <a:effectLst/>
                <a:latin typeface="+mn-lt"/>
                <a:ea typeface="+mn-ea"/>
                <a:cs typeface="+mn-cs"/>
              </a:rPr>
              <a:t>빈도</a:t>
            </a:r>
            <a:r>
              <a:rPr lang="en-US" altLang="ko-KR" sz="300" kern="1200" dirty="0" smtClean="0">
                <a:solidFill>
                  <a:schemeClr val="tx1"/>
                </a:solidFill>
                <a:effectLst/>
                <a:latin typeface="+mn-lt"/>
                <a:ea typeface="+mn-ea"/>
                <a:cs typeface="+mn-cs"/>
              </a:rPr>
              <a:t>(</a:t>
            </a:r>
            <a:r>
              <a:rPr lang="ko-KR" altLang="en-US" sz="300" kern="1200" dirty="0" smtClean="0">
                <a:solidFill>
                  <a:schemeClr val="tx1"/>
                </a:solidFill>
                <a:effectLst/>
                <a:latin typeface="+mn-lt"/>
                <a:ea typeface="+mn-ea"/>
                <a:cs typeface="+mn-cs"/>
              </a:rPr>
              <a:t>빈도편향</a:t>
            </a:r>
            <a:r>
              <a:rPr lang="en-US" altLang="ko-KR" sz="300" kern="1200" dirty="0" smtClean="0">
                <a:solidFill>
                  <a:schemeClr val="tx1"/>
                </a:solidFill>
                <a:effectLst/>
                <a:latin typeface="+mn-lt"/>
                <a:ea typeface="+mn-ea"/>
                <a:cs typeface="+mn-cs"/>
              </a:rPr>
              <a:t>)-</a:t>
            </a:r>
            <a:r>
              <a:rPr lang="ko-KR" altLang="en-US" sz="300" kern="1200" dirty="0" smtClean="0">
                <a:solidFill>
                  <a:schemeClr val="tx1"/>
                </a:solidFill>
                <a:effectLst/>
                <a:latin typeface="+mn-lt"/>
                <a:ea typeface="+mn-ea"/>
                <a:cs typeface="+mn-cs"/>
              </a:rPr>
              <a:t> </a:t>
            </a:r>
            <a:r>
              <a:rPr lang="ko-KR" altLang="ko-KR" sz="300" kern="1200" dirty="0" smtClean="0">
                <a:solidFill>
                  <a:schemeClr val="tx1"/>
                </a:solidFill>
                <a:effectLst/>
                <a:latin typeface="+mn-lt"/>
                <a:ea typeface="+mn-ea"/>
                <a:cs typeface="+mn-cs"/>
              </a:rPr>
              <a:t>주</a:t>
            </a:r>
            <a:r>
              <a:rPr lang="en-US" altLang="ko-KR" sz="300" kern="1200" dirty="0" smtClean="0">
                <a:solidFill>
                  <a:schemeClr val="tx1"/>
                </a:solidFill>
                <a:effectLst/>
                <a:latin typeface="+mn-lt"/>
                <a:ea typeface="+mn-ea"/>
                <a:cs typeface="+mn-cs"/>
              </a:rPr>
              <a:t>1</a:t>
            </a:r>
            <a:r>
              <a:rPr lang="ko-KR" altLang="ko-KR" sz="300" kern="1200" dirty="0" smtClean="0">
                <a:solidFill>
                  <a:schemeClr val="tx1"/>
                </a:solidFill>
                <a:effectLst/>
                <a:latin typeface="+mn-lt"/>
                <a:ea typeface="+mn-ea"/>
                <a:cs typeface="+mn-cs"/>
              </a:rPr>
              <a:t>에서 빈도가 자주 일어난 변이가</a:t>
            </a:r>
            <a:r>
              <a:rPr lang="en-US" altLang="ko-KR" sz="300" kern="1200" dirty="0" smtClean="0">
                <a:solidFill>
                  <a:schemeClr val="tx1"/>
                </a:solidFill>
                <a:effectLst/>
                <a:latin typeface="+mn-lt"/>
                <a:ea typeface="+mn-ea"/>
                <a:cs typeface="+mn-cs"/>
              </a:rPr>
              <a:t> 3</a:t>
            </a:r>
            <a:r>
              <a:rPr lang="ko-KR" altLang="ko-KR" sz="300" kern="1200" dirty="0" smtClean="0">
                <a:solidFill>
                  <a:schemeClr val="tx1"/>
                </a:solidFill>
                <a:effectLst/>
                <a:latin typeface="+mn-lt"/>
                <a:ea typeface="+mn-ea"/>
                <a:cs typeface="+mn-cs"/>
              </a:rPr>
              <a:t>주에서도 또한 자주 일어납니다</a:t>
            </a:r>
            <a:r>
              <a:rPr lang="en-US" altLang="ko-KR" sz="300" kern="1200" dirty="0" smtClean="0">
                <a:solidFill>
                  <a:schemeClr val="tx1"/>
                </a:solidFill>
                <a:effectLst/>
                <a:latin typeface="+mn-lt"/>
                <a:ea typeface="+mn-ea"/>
                <a:cs typeface="+mn-cs"/>
              </a:rPr>
              <a:t>. </a:t>
            </a:r>
            <a:r>
              <a:rPr lang="ko-KR" altLang="ko-KR" sz="300" kern="1200" dirty="0" smtClean="0">
                <a:solidFill>
                  <a:schemeClr val="tx1"/>
                </a:solidFill>
                <a:effectLst/>
                <a:latin typeface="+mn-lt"/>
                <a:ea typeface="+mn-ea"/>
                <a:cs typeface="+mn-cs"/>
              </a:rPr>
              <a:t>다른 효과는  의미가 없습니다</a:t>
            </a:r>
            <a:r>
              <a:rPr lang="en-US" altLang="ko-KR" sz="300" kern="1200" dirty="0" smtClean="0">
                <a:solidFill>
                  <a:schemeClr val="tx1"/>
                </a:solidFill>
                <a:effectLst/>
                <a:latin typeface="+mn-lt"/>
                <a:ea typeface="+mn-ea"/>
                <a:cs typeface="+mn-cs"/>
              </a:rPr>
              <a:t>. (??)</a:t>
            </a:r>
            <a:endParaRPr kumimoji="1" lang="en-US" altLang="ko-KR" sz="300" kern="1200" dirty="0" smtClean="0">
              <a:solidFill>
                <a:schemeClr val="tx1"/>
              </a:solidFill>
              <a:effectLst/>
              <a:latin typeface="+mn-lt"/>
              <a:ea typeface="+mn-ea"/>
              <a:cs typeface="+mn-cs"/>
            </a:endParaRPr>
          </a:p>
          <a:p>
            <a:r>
              <a:rPr lang="en-US" altLang="ko-KR" dirty="0" smtClean="0">
                <a:effectLst/>
              </a:rPr>
              <a:t>Tamaris</a:t>
            </a:r>
            <a:r>
              <a:rPr lang="ko-KR" altLang="en-US" dirty="0" smtClean="0">
                <a:effectLst/>
              </a:rPr>
              <a:t>원하는대로 하는 것을 못했다</a:t>
            </a:r>
            <a:r>
              <a:rPr lang="en-US" altLang="ko-KR" dirty="0" smtClean="0">
                <a:effectLst/>
              </a:rPr>
              <a:t>.</a:t>
            </a:r>
            <a:r>
              <a:rPr lang="ko-KR" altLang="en-US" dirty="0" smtClean="0">
                <a:effectLst/>
              </a:rPr>
              <a:t> 예상밖의 결과이다</a:t>
            </a:r>
            <a:r>
              <a:rPr lang="en-US" altLang="ko-KR" dirty="0" smtClean="0">
                <a:effectLst/>
              </a:rPr>
              <a:t>.</a:t>
            </a:r>
            <a:r>
              <a:rPr lang="ko-KR" altLang="en-US" dirty="0" smtClean="0">
                <a:effectLst/>
              </a:rPr>
              <a:t> </a:t>
            </a:r>
            <a:endParaRPr lang="en-US" altLang="ko-KR" dirty="0" smtClean="0">
              <a:effectLst/>
            </a:endParaRPr>
          </a:p>
          <a:p>
            <a:r>
              <a:rPr lang="ko-KR" altLang="en-US" dirty="0" smtClean="0">
                <a:effectLst/>
              </a:rPr>
              <a:t>나는 국제수화를 처음 첩할 때 조정편향과 자기중심적 편향을 경험했었기 때문이다</a:t>
            </a:r>
            <a:r>
              <a:rPr lang="en-US" altLang="ko-KR" dirty="0" smtClean="0">
                <a:effectLst/>
              </a:rPr>
              <a:t>.</a:t>
            </a:r>
            <a:r>
              <a:rPr lang="ko-KR" altLang="en-US" dirty="0" smtClean="0">
                <a:effectLst/>
              </a:rPr>
              <a:t> 그것으로 영향을 주었다</a:t>
            </a:r>
            <a:r>
              <a:rPr lang="en-US" altLang="ko-KR" dirty="0" smtClean="0">
                <a:effectLst/>
              </a:rPr>
              <a:t>.</a:t>
            </a:r>
          </a:p>
          <a:p>
            <a:r>
              <a:rPr lang="ko-KR" altLang="en-US" dirty="0" smtClean="0">
                <a:effectLst/>
              </a:rPr>
              <a:t>몸 일부 </a:t>
            </a:r>
            <a:r>
              <a:rPr lang="en-US" altLang="ko-KR" dirty="0" smtClean="0">
                <a:effectLst/>
              </a:rPr>
              <a:t>==</a:t>
            </a:r>
            <a:r>
              <a:rPr lang="ko-KR" altLang="en-US" dirty="0" smtClean="0">
                <a:effectLst/>
              </a:rPr>
              <a:t> 도상성 연관성</a:t>
            </a:r>
            <a:r>
              <a:rPr lang="en-US" altLang="ko-KR" dirty="0" smtClean="0">
                <a:effectLst/>
              </a:rPr>
              <a:t>==</a:t>
            </a:r>
            <a:r>
              <a:rPr lang="ko-KR" altLang="en-US" dirty="0" smtClean="0">
                <a:effectLst/>
              </a:rPr>
              <a:t> </a:t>
            </a:r>
            <a:r>
              <a:rPr lang="en-US" altLang="ko-KR" dirty="0" smtClean="0">
                <a:effectLst/>
              </a:rPr>
              <a:t>common ground </a:t>
            </a:r>
          </a:p>
          <a:p>
            <a:pPr marL="0" marR="0" indent="0" algn="l" defTabSz="209672" rtl="0" eaLnBrk="1" fontAlgn="auto" latinLnBrk="0" hangingPunct="1">
              <a:lnSpc>
                <a:spcPct val="100000"/>
              </a:lnSpc>
              <a:spcBef>
                <a:spcPct val="0"/>
              </a:spcBef>
              <a:spcAft>
                <a:spcPts val="0"/>
              </a:spcAft>
              <a:buClrTx/>
              <a:buSzTx/>
              <a:buFontTx/>
              <a:buNone/>
              <a:tabLst/>
              <a:defRPr/>
            </a:pPr>
            <a:r>
              <a:rPr lang="ko-KR" altLang="en-US" sz="800" b="1" baseline="0" dirty="0" smtClean="0">
                <a:solidFill>
                  <a:schemeClr val="bg1"/>
                </a:solidFill>
                <a:latin typeface="Verdana regular"/>
                <a:ea typeface="MS PGothic" charset="0"/>
                <a:cs typeface="Malgun Gothic" charset="0"/>
              </a:rPr>
              <a:t>사회적 조정</a:t>
            </a:r>
            <a:r>
              <a:rPr lang="en-US" altLang="ko-KR" sz="800" b="1" baseline="0" dirty="0" smtClean="0">
                <a:solidFill>
                  <a:schemeClr val="bg1"/>
                </a:solidFill>
                <a:latin typeface="Verdana regular"/>
                <a:ea typeface="MS PGothic" charset="0"/>
                <a:cs typeface="Malgun Gothic" charset="0"/>
              </a:rPr>
              <a:t>-</a:t>
            </a:r>
            <a:r>
              <a:rPr lang="ko-KR" altLang="en-US" sz="800" b="1" baseline="0" dirty="0" smtClean="0">
                <a:solidFill>
                  <a:schemeClr val="bg1"/>
                </a:solidFill>
                <a:latin typeface="Verdana regular"/>
                <a:ea typeface="MS PGothic" charset="0"/>
                <a:cs typeface="Malgun Gothic" charset="0"/>
              </a:rPr>
              <a:t>아우라</a:t>
            </a:r>
            <a:r>
              <a:rPr lang="en-US" altLang="ko-KR" sz="800" b="1" baseline="0" dirty="0" smtClean="0">
                <a:solidFill>
                  <a:schemeClr val="bg1"/>
                </a:solidFill>
                <a:latin typeface="Verdana regular"/>
                <a:ea typeface="MS PGothic" charset="0"/>
                <a:cs typeface="Malgun Gothic" charset="0"/>
              </a:rPr>
              <a:t>-</a:t>
            </a:r>
            <a:r>
              <a:rPr lang="ko-KR" altLang="en-US" sz="800" b="1" baseline="0" dirty="0" smtClean="0">
                <a:solidFill>
                  <a:schemeClr val="bg1"/>
                </a:solidFill>
                <a:latin typeface="Verdana regular"/>
                <a:ea typeface="MS PGothic" charset="0"/>
                <a:cs typeface="Malgun Gothic" charset="0"/>
              </a:rPr>
              <a:t>복제</a:t>
            </a:r>
            <a:r>
              <a:rPr lang="en-US" altLang="ko-KR" sz="800" b="1" baseline="0" dirty="0" smtClean="0">
                <a:solidFill>
                  <a:schemeClr val="bg1"/>
                </a:solidFill>
                <a:latin typeface="Verdana regular"/>
                <a:ea typeface="MS PGothic" charset="0"/>
                <a:cs typeface="Malgun Gothic" charset="0"/>
              </a:rPr>
              <a:t>-</a:t>
            </a:r>
            <a:r>
              <a:rPr lang="ko-KR" altLang="en-US" sz="800" b="1" baseline="0" dirty="0" smtClean="0">
                <a:solidFill>
                  <a:schemeClr val="bg1"/>
                </a:solidFill>
                <a:latin typeface="Verdana regular"/>
                <a:ea typeface="MS PGothic" charset="0"/>
                <a:cs typeface="Malgun Gothic" charset="0"/>
              </a:rPr>
              <a:t>빈도 개념을 고찰하기 어렵다</a:t>
            </a:r>
            <a:r>
              <a:rPr lang="en-US" altLang="ko-KR" sz="800" b="1" baseline="0" dirty="0" smtClean="0">
                <a:solidFill>
                  <a:schemeClr val="bg1"/>
                </a:solidFill>
                <a:latin typeface="Verdana regular"/>
                <a:ea typeface="MS PGothic" charset="0"/>
                <a:cs typeface="Malgun Gothic" charset="0"/>
              </a:rPr>
              <a:t>.</a:t>
            </a:r>
            <a:r>
              <a:rPr lang="ko-KR" altLang="en-US" sz="800" b="1" baseline="0" dirty="0" smtClean="0">
                <a:solidFill>
                  <a:schemeClr val="bg1"/>
                </a:solidFill>
                <a:latin typeface="Verdana regular"/>
                <a:ea typeface="MS PGothic" charset="0"/>
                <a:cs typeface="Malgun Gothic" charset="0"/>
              </a:rPr>
              <a:t> </a:t>
            </a:r>
            <a:endParaRPr lang="en-US" altLang="ko-KR" dirty="0" smtClean="0">
              <a:effectLst/>
            </a:endParaRPr>
          </a:p>
          <a:p>
            <a:endParaRPr kumimoji="1" lang="en-US" altLang="ko-KR" dirty="0" smtClean="0"/>
          </a:p>
        </p:txBody>
      </p:sp>
      <p:sp>
        <p:nvSpPr>
          <p:cNvPr id="4" name="슬라이드 번호 개체 틀 3"/>
          <p:cNvSpPr>
            <a:spLocks noGrp="1"/>
          </p:cNvSpPr>
          <p:nvPr>
            <p:ph type="sldNum" sz="quarter" idx="10"/>
          </p:nvPr>
        </p:nvSpPr>
        <p:spPr/>
        <p:txBody>
          <a:bodyPr/>
          <a:lstStyle/>
          <a:p>
            <a:fld id="{45561824-2783-4BA0-91B0-68BDCEC3890F}" type="slidenum">
              <a:rPr lang="en-US" smtClean="0"/>
              <a:pPr/>
              <a:t>4</a:t>
            </a:fld>
            <a:endParaRPr lang="en-US"/>
          </a:p>
        </p:txBody>
      </p:sp>
    </p:spTree>
    <p:extLst>
      <p:ext uri="{BB962C8B-B14F-4D97-AF65-F5344CB8AC3E}">
        <p14:creationId xmlns:p14="http://schemas.microsoft.com/office/powerpoint/2010/main" val="12364514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1524000" y="1122363"/>
            <a:ext cx="9144000" cy="2387600"/>
          </a:xfrm>
        </p:spPr>
        <p:txBody>
          <a:bodyPr anchor="b"/>
          <a:lstStyle>
            <a:lvl1pPr algn="ctr">
              <a:defRPr sz="6000"/>
            </a:lvl1pPr>
          </a:lstStyle>
          <a:p>
            <a:r>
              <a:rPr kumimoji="1" lang="ko-KR" altLang="en-US" smtClean="0"/>
              <a:t>마스터 제목 스타일 편집</a:t>
            </a:r>
            <a:endParaRPr kumimoji="1" lang="ko-KR" altLang="en-US"/>
          </a:p>
        </p:txBody>
      </p:sp>
      <p:sp>
        <p:nvSpPr>
          <p:cNvPr id="3" name="부제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ko-KR" altLang="en-US" smtClean="0"/>
              <a:t>마스터 부제목 스타일 편집</a:t>
            </a:r>
            <a:endParaRPr kumimoji="1" lang="ko-KR" altLang="en-US"/>
          </a:p>
        </p:txBody>
      </p:sp>
      <p:sp>
        <p:nvSpPr>
          <p:cNvPr id="4" name="날짜 개체 틀 3"/>
          <p:cNvSpPr>
            <a:spLocks noGrp="1"/>
          </p:cNvSpPr>
          <p:nvPr>
            <p:ph type="dt" sz="half" idx="10"/>
          </p:nvPr>
        </p:nvSpPr>
        <p:spPr/>
        <p:txBody>
          <a:bodyPr/>
          <a:lstStyle/>
          <a:p>
            <a:fld id="{E58F7B97-C222-F048-85C0-1E6B273692CD}" type="datetimeFigureOut">
              <a:rPr kumimoji="1" lang="ko-KR" altLang="en-US" smtClean="0"/>
              <a:t>2016. 10. 19.</a:t>
            </a:fld>
            <a:endParaRPr kumimoji="1" lang="ko-KR" altLang="en-US"/>
          </a:p>
        </p:txBody>
      </p:sp>
      <p:sp>
        <p:nvSpPr>
          <p:cNvPr id="5" name="바닥글 개체 틀 4"/>
          <p:cNvSpPr>
            <a:spLocks noGrp="1"/>
          </p:cNvSpPr>
          <p:nvPr>
            <p:ph type="ftr" sz="quarter" idx="11"/>
          </p:nvPr>
        </p:nvSpPr>
        <p:spPr/>
        <p:txBody>
          <a:bodyPr/>
          <a:lstStyle/>
          <a:p>
            <a:endParaRPr kumimoji="1" lang="ko-KR" altLang="en-US"/>
          </a:p>
        </p:txBody>
      </p:sp>
      <p:sp>
        <p:nvSpPr>
          <p:cNvPr id="6" name="슬라이드 번호 개체 틀 5"/>
          <p:cNvSpPr>
            <a:spLocks noGrp="1"/>
          </p:cNvSpPr>
          <p:nvPr>
            <p:ph type="sldNum" sz="quarter" idx="12"/>
          </p:nvPr>
        </p:nvSpPr>
        <p:spPr/>
        <p:txBody>
          <a:bodyPr/>
          <a:lstStyle/>
          <a:p>
            <a:fld id="{9D355A16-1F49-144E-919B-F81DDD235191}" type="slidenum">
              <a:rPr kumimoji="1" lang="ko-KR" altLang="en-US" smtClean="0"/>
              <a:t>‹#›</a:t>
            </a:fld>
            <a:endParaRPr kumimoji="1" lang="ko-KR" altLang="en-US"/>
          </a:p>
        </p:txBody>
      </p:sp>
    </p:spTree>
    <p:extLst>
      <p:ext uri="{BB962C8B-B14F-4D97-AF65-F5344CB8AC3E}">
        <p14:creationId xmlns:p14="http://schemas.microsoft.com/office/powerpoint/2010/main" val="20735714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kumimoji="1" lang="ko-KR" altLang="en-US" smtClean="0"/>
              <a:t>마스터 제목 스타일 편집</a:t>
            </a:r>
            <a:endParaRPr kumimoji="1" lang="ko-KR" altLang="en-US"/>
          </a:p>
        </p:txBody>
      </p:sp>
      <p:sp>
        <p:nvSpPr>
          <p:cNvPr id="3" name="세로 텍스트 개체 틀 2"/>
          <p:cNvSpPr>
            <a:spLocks noGrp="1"/>
          </p:cNvSpPr>
          <p:nvPr>
            <p:ph type="body" orient="vert" idx="1"/>
          </p:nvPr>
        </p:nvSpPr>
        <p:spPr/>
        <p:txBody>
          <a:bodyPr vert="eaVert"/>
          <a:lstStyle/>
          <a:p>
            <a:pPr lvl="0"/>
            <a:r>
              <a:rPr kumimoji="1" lang="ko-KR" altLang="en-US" smtClean="0"/>
              <a:t>마스터 텍스트 스타일을 편집하려면 클릭</a:t>
            </a:r>
          </a:p>
          <a:p>
            <a:pPr lvl="1"/>
            <a:r>
              <a:rPr kumimoji="1" lang="ko-KR" altLang="en-US" smtClean="0"/>
              <a:t>두 번째 수준</a:t>
            </a:r>
          </a:p>
          <a:p>
            <a:pPr lvl="2"/>
            <a:r>
              <a:rPr kumimoji="1" lang="ko-KR" altLang="en-US" smtClean="0"/>
              <a:t>세 번째 수준</a:t>
            </a:r>
          </a:p>
          <a:p>
            <a:pPr lvl="3"/>
            <a:r>
              <a:rPr kumimoji="1" lang="ko-KR" altLang="en-US" smtClean="0"/>
              <a:t>네 번째 수준</a:t>
            </a:r>
          </a:p>
          <a:p>
            <a:pPr lvl="4"/>
            <a:r>
              <a:rPr kumimoji="1" lang="ko-KR" altLang="en-US" smtClean="0"/>
              <a:t>다섯 번째 수준</a:t>
            </a:r>
            <a:endParaRPr kumimoji="1" lang="ko-KR" altLang="en-US"/>
          </a:p>
        </p:txBody>
      </p:sp>
      <p:sp>
        <p:nvSpPr>
          <p:cNvPr id="4" name="날짜 개체 틀 3"/>
          <p:cNvSpPr>
            <a:spLocks noGrp="1"/>
          </p:cNvSpPr>
          <p:nvPr>
            <p:ph type="dt" sz="half" idx="10"/>
          </p:nvPr>
        </p:nvSpPr>
        <p:spPr/>
        <p:txBody>
          <a:bodyPr/>
          <a:lstStyle/>
          <a:p>
            <a:fld id="{E58F7B97-C222-F048-85C0-1E6B273692CD}" type="datetimeFigureOut">
              <a:rPr kumimoji="1" lang="ko-KR" altLang="en-US" smtClean="0"/>
              <a:t>2016. 10. 19.</a:t>
            </a:fld>
            <a:endParaRPr kumimoji="1" lang="ko-KR" altLang="en-US"/>
          </a:p>
        </p:txBody>
      </p:sp>
      <p:sp>
        <p:nvSpPr>
          <p:cNvPr id="5" name="바닥글 개체 틀 4"/>
          <p:cNvSpPr>
            <a:spLocks noGrp="1"/>
          </p:cNvSpPr>
          <p:nvPr>
            <p:ph type="ftr" sz="quarter" idx="11"/>
          </p:nvPr>
        </p:nvSpPr>
        <p:spPr/>
        <p:txBody>
          <a:bodyPr/>
          <a:lstStyle/>
          <a:p>
            <a:endParaRPr kumimoji="1" lang="ko-KR" altLang="en-US"/>
          </a:p>
        </p:txBody>
      </p:sp>
      <p:sp>
        <p:nvSpPr>
          <p:cNvPr id="6" name="슬라이드 번호 개체 틀 5"/>
          <p:cNvSpPr>
            <a:spLocks noGrp="1"/>
          </p:cNvSpPr>
          <p:nvPr>
            <p:ph type="sldNum" sz="quarter" idx="12"/>
          </p:nvPr>
        </p:nvSpPr>
        <p:spPr/>
        <p:txBody>
          <a:bodyPr/>
          <a:lstStyle/>
          <a:p>
            <a:fld id="{9D355A16-1F49-144E-919B-F81DDD235191}" type="slidenum">
              <a:rPr kumimoji="1" lang="ko-KR" altLang="en-US" smtClean="0"/>
              <a:t>‹#›</a:t>
            </a:fld>
            <a:endParaRPr kumimoji="1" lang="ko-KR" altLang="en-US"/>
          </a:p>
        </p:txBody>
      </p:sp>
    </p:spTree>
    <p:extLst>
      <p:ext uri="{BB962C8B-B14F-4D97-AF65-F5344CB8AC3E}">
        <p14:creationId xmlns:p14="http://schemas.microsoft.com/office/powerpoint/2010/main" val="21008542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8724900" y="365125"/>
            <a:ext cx="2628900" cy="5811838"/>
          </a:xfrm>
        </p:spPr>
        <p:txBody>
          <a:bodyPr vert="eaVert"/>
          <a:lstStyle/>
          <a:p>
            <a:r>
              <a:rPr kumimoji="1" lang="ko-KR" altLang="en-US" smtClean="0"/>
              <a:t>마스터 제목 스타일 편집</a:t>
            </a:r>
            <a:endParaRPr kumimoji="1" lang="ko-KR" altLang="en-US"/>
          </a:p>
        </p:txBody>
      </p:sp>
      <p:sp>
        <p:nvSpPr>
          <p:cNvPr id="3" name="세로 텍스트 개체 틀 2"/>
          <p:cNvSpPr>
            <a:spLocks noGrp="1"/>
          </p:cNvSpPr>
          <p:nvPr>
            <p:ph type="body" orient="vert" idx="1"/>
          </p:nvPr>
        </p:nvSpPr>
        <p:spPr>
          <a:xfrm>
            <a:off x="838200" y="365125"/>
            <a:ext cx="7734300" cy="5811838"/>
          </a:xfrm>
        </p:spPr>
        <p:txBody>
          <a:bodyPr vert="eaVert"/>
          <a:lstStyle/>
          <a:p>
            <a:pPr lvl="0"/>
            <a:r>
              <a:rPr kumimoji="1" lang="ko-KR" altLang="en-US" smtClean="0"/>
              <a:t>마스터 텍스트 스타일을 편집하려면 클릭</a:t>
            </a:r>
          </a:p>
          <a:p>
            <a:pPr lvl="1"/>
            <a:r>
              <a:rPr kumimoji="1" lang="ko-KR" altLang="en-US" smtClean="0"/>
              <a:t>두 번째 수준</a:t>
            </a:r>
          </a:p>
          <a:p>
            <a:pPr lvl="2"/>
            <a:r>
              <a:rPr kumimoji="1" lang="ko-KR" altLang="en-US" smtClean="0"/>
              <a:t>세 번째 수준</a:t>
            </a:r>
          </a:p>
          <a:p>
            <a:pPr lvl="3"/>
            <a:r>
              <a:rPr kumimoji="1" lang="ko-KR" altLang="en-US" smtClean="0"/>
              <a:t>네 번째 수준</a:t>
            </a:r>
          </a:p>
          <a:p>
            <a:pPr lvl="4"/>
            <a:r>
              <a:rPr kumimoji="1" lang="ko-KR" altLang="en-US" smtClean="0"/>
              <a:t>다섯 번째 수준</a:t>
            </a:r>
            <a:endParaRPr kumimoji="1" lang="ko-KR" altLang="en-US"/>
          </a:p>
        </p:txBody>
      </p:sp>
      <p:sp>
        <p:nvSpPr>
          <p:cNvPr id="4" name="날짜 개체 틀 3"/>
          <p:cNvSpPr>
            <a:spLocks noGrp="1"/>
          </p:cNvSpPr>
          <p:nvPr>
            <p:ph type="dt" sz="half" idx="10"/>
          </p:nvPr>
        </p:nvSpPr>
        <p:spPr/>
        <p:txBody>
          <a:bodyPr/>
          <a:lstStyle/>
          <a:p>
            <a:fld id="{E58F7B97-C222-F048-85C0-1E6B273692CD}" type="datetimeFigureOut">
              <a:rPr kumimoji="1" lang="ko-KR" altLang="en-US" smtClean="0"/>
              <a:t>2016. 10. 19.</a:t>
            </a:fld>
            <a:endParaRPr kumimoji="1" lang="ko-KR" altLang="en-US"/>
          </a:p>
        </p:txBody>
      </p:sp>
      <p:sp>
        <p:nvSpPr>
          <p:cNvPr id="5" name="바닥글 개체 틀 4"/>
          <p:cNvSpPr>
            <a:spLocks noGrp="1"/>
          </p:cNvSpPr>
          <p:nvPr>
            <p:ph type="ftr" sz="quarter" idx="11"/>
          </p:nvPr>
        </p:nvSpPr>
        <p:spPr/>
        <p:txBody>
          <a:bodyPr/>
          <a:lstStyle/>
          <a:p>
            <a:endParaRPr kumimoji="1" lang="ko-KR" altLang="en-US"/>
          </a:p>
        </p:txBody>
      </p:sp>
      <p:sp>
        <p:nvSpPr>
          <p:cNvPr id="6" name="슬라이드 번호 개체 틀 5"/>
          <p:cNvSpPr>
            <a:spLocks noGrp="1"/>
          </p:cNvSpPr>
          <p:nvPr>
            <p:ph type="sldNum" sz="quarter" idx="12"/>
          </p:nvPr>
        </p:nvSpPr>
        <p:spPr/>
        <p:txBody>
          <a:bodyPr/>
          <a:lstStyle/>
          <a:p>
            <a:fld id="{9D355A16-1F49-144E-919B-F81DDD235191}" type="slidenum">
              <a:rPr kumimoji="1" lang="ko-KR" altLang="en-US" smtClean="0"/>
              <a:t>‹#›</a:t>
            </a:fld>
            <a:endParaRPr kumimoji="1" lang="ko-KR" altLang="en-US"/>
          </a:p>
        </p:txBody>
      </p:sp>
    </p:spTree>
    <p:extLst>
      <p:ext uri="{BB962C8B-B14F-4D97-AF65-F5344CB8AC3E}">
        <p14:creationId xmlns:p14="http://schemas.microsoft.com/office/powerpoint/2010/main" val="1309028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kumimoji="1" lang="ko-KR" altLang="en-US" smtClean="0"/>
              <a:t>마스터 제목 스타일 편집</a:t>
            </a:r>
            <a:endParaRPr kumimoji="1" lang="ko-KR" altLang="en-US"/>
          </a:p>
        </p:txBody>
      </p:sp>
      <p:sp>
        <p:nvSpPr>
          <p:cNvPr id="3" name="내용 개체 틀 2"/>
          <p:cNvSpPr>
            <a:spLocks noGrp="1"/>
          </p:cNvSpPr>
          <p:nvPr>
            <p:ph idx="1"/>
          </p:nvPr>
        </p:nvSpPr>
        <p:spPr/>
        <p:txBody>
          <a:bodyPr/>
          <a:lstStyle/>
          <a:p>
            <a:pPr lvl="0"/>
            <a:r>
              <a:rPr kumimoji="1" lang="ko-KR" altLang="en-US" smtClean="0"/>
              <a:t>마스터 텍스트 스타일을 편집하려면 클릭</a:t>
            </a:r>
          </a:p>
          <a:p>
            <a:pPr lvl="1"/>
            <a:r>
              <a:rPr kumimoji="1" lang="ko-KR" altLang="en-US" smtClean="0"/>
              <a:t>두 번째 수준</a:t>
            </a:r>
          </a:p>
          <a:p>
            <a:pPr lvl="2"/>
            <a:r>
              <a:rPr kumimoji="1" lang="ko-KR" altLang="en-US" smtClean="0"/>
              <a:t>세 번째 수준</a:t>
            </a:r>
          </a:p>
          <a:p>
            <a:pPr lvl="3"/>
            <a:r>
              <a:rPr kumimoji="1" lang="ko-KR" altLang="en-US" smtClean="0"/>
              <a:t>네 번째 수준</a:t>
            </a:r>
          </a:p>
          <a:p>
            <a:pPr lvl="4"/>
            <a:r>
              <a:rPr kumimoji="1" lang="ko-KR" altLang="en-US" smtClean="0"/>
              <a:t>다섯 번째 수준</a:t>
            </a:r>
            <a:endParaRPr kumimoji="1" lang="ko-KR" altLang="en-US"/>
          </a:p>
        </p:txBody>
      </p:sp>
      <p:sp>
        <p:nvSpPr>
          <p:cNvPr id="4" name="날짜 개체 틀 3"/>
          <p:cNvSpPr>
            <a:spLocks noGrp="1"/>
          </p:cNvSpPr>
          <p:nvPr>
            <p:ph type="dt" sz="half" idx="10"/>
          </p:nvPr>
        </p:nvSpPr>
        <p:spPr/>
        <p:txBody>
          <a:bodyPr/>
          <a:lstStyle/>
          <a:p>
            <a:fld id="{E58F7B97-C222-F048-85C0-1E6B273692CD}" type="datetimeFigureOut">
              <a:rPr kumimoji="1" lang="ko-KR" altLang="en-US" smtClean="0"/>
              <a:t>2016. 10. 19.</a:t>
            </a:fld>
            <a:endParaRPr kumimoji="1" lang="ko-KR" altLang="en-US"/>
          </a:p>
        </p:txBody>
      </p:sp>
      <p:sp>
        <p:nvSpPr>
          <p:cNvPr id="5" name="바닥글 개체 틀 4"/>
          <p:cNvSpPr>
            <a:spLocks noGrp="1"/>
          </p:cNvSpPr>
          <p:nvPr>
            <p:ph type="ftr" sz="quarter" idx="11"/>
          </p:nvPr>
        </p:nvSpPr>
        <p:spPr/>
        <p:txBody>
          <a:bodyPr/>
          <a:lstStyle/>
          <a:p>
            <a:endParaRPr kumimoji="1" lang="ko-KR" altLang="en-US"/>
          </a:p>
        </p:txBody>
      </p:sp>
      <p:sp>
        <p:nvSpPr>
          <p:cNvPr id="6" name="슬라이드 번호 개체 틀 5"/>
          <p:cNvSpPr>
            <a:spLocks noGrp="1"/>
          </p:cNvSpPr>
          <p:nvPr>
            <p:ph type="sldNum" sz="quarter" idx="12"/>
          </p:nvPr>
        </p:nvSpPr>
        <p:spPr/>
        <p:txBody>
          <a:bodyPr/>
          <a:lstStyle/>
          <a:p>
            <a:fld id="{9D355A16-1F49-144E-919B-F81DDD235191}" type="slidenum">
              <a:rPr kumimoji="1" lang="ko-KR" altLang="en-US" smtClean="0"/>
              <a:t>‹#›</a:t>
            </a:fld>
            <a:endParaRPr kumimoji="1" lang="ko-KR" altLang="en-US"/>
          </a:p>
        </p:txBody>
      </p:sp>
    </p:spTree>
    <p:extLst>
      <p:ext uri="{BB962C8B-B14F-4D97-AF65-F5344CB8AC3E}">
        <p14:creationId xmlns:p14="http://schemas.microsoft.com/office/powerpoint/2010/main" val="7535528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831850" y="1709738"/>
            <a:ext cx="10515600" cy="2852737"/>
          </a:xfrm>
        </p:spPr>
        <p:txBody>
          <a:bodyPr anchor="b"/>
          <a:lstStyle>
            <a:lvl1pPr>
              <a:defRPr sz="6000"/>
            </a:lvl1pPr>
          </a:lstStyle>
          <a:p>
            <a:r>
              <a:rPr kumimoji="1" lang="ko-KR" altLang="en-US" smtClean="0"/>
              <a:t>마스터 제목 스타일 편집</a:t>
            </a:r>
            <a:endParaRPr kumimoji="1" lang="ko-KR" altLang="en-US"/>
          </a:p>
        </p:txBody>
      </p:sp>
      <p:sp>
        <p:nvSpPr>
          <p:cNvPr id="3" name="텍스트 개체 틀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ko-KR" altLang="en-US" smtClean="0"/>
              <a:t>마스터 텍스트 스타일을 편집하려면 클릭</a:t>
            </a:r>
          </a:p>
        </p:txBody>
      </p:sp>
      <p:sp>
        <p:nvSpPr>
          <p:cNvPr id="4" name="날짜 개체 틀 3"/>
          <p:cNvSpPr>
            <a:spLocks noGrp="1"/>
          </p:cNvSpPr>
          <p:nvPr>
            <p:ph type="dt" sz="half" idx="10"/>
          </p:nvPr>
        </p:nvSpPr>
        <p:spPr/>
        <p:txBody>
          <a:bodyPr/>
          <a:lstStyle/>
          <a:p>
            <a:fld id="{E58F7B97-C222-F048-85C0-1E6B273692CD}" type="datetimeFigureOut">
              <a:rPr kumimoji="1" lang="ko-KR" altLang="en-US" smtClean="0"/>
              <a:t>2016. 10. 19.</a:t>
            </a:fld>
            <a:endParaRPr kumimoji="1" lang="ko-KR" altLang="en-US"/>
          </a:p>
        </p:txBody>
      </p:sp>
      <p:sp>
        <p:nvSpPr>
          <p:cNvPr id="5" name="바닥글 개체 틀 4"/>
          <p:cNvSpPr>
            <a:spLocks noGrp="1"/>
          </p:cNvSpPr>
          <p:nvPr>
            <p:ph type="ftr" sz="quarter" idx="11"/>
          </p:nvPr>
        </p:nvSpPr>
        <p:spPr/>
        <p:txBody>
          <a:bodyPr/>
          <a:lstStyle/>
          <a:p>
            <a:endParaRPr kumimoji="1" lang="ko-KR" altLang="en-US"/>
          </a:p>
        </p:txBody>
      </p:sp>
      <p:sp>
        <p:nvSpPr>
          <p:cNvPr id="6" name="슬라이드 번호 개체 틀 5"/>
          <p:cNvSpPr>
            <a:spLocks noGrp="1"/>
          </p:cNvSpPr>
          <p:nvPr>
            <p:ph type="sldNum" sz="quarter" idx="12"/>
          </p:nvPr>
        </p:nvSpPr>
        <p:spPr/>
        <p:txBody>
          <a:bodyPr/>
          <a:lstStyle/>
          <a:p>
            <a:fld id="{9D355A16-1F49-144E-919B-F81DDD235191}" type="slidenum">
              <a:rPr kumimoji="1" lang="ko-KR" altLang="en-US" smtClean="0"/>
              <a:t>‹#›</a:t>
            </a:fld>
            <a:endParaRPr kumimoji="1" lang="ko-KR" altLang="en-US"/>
          </a:p>
        </p:txBody>
      </p:sp>
    </p:spTree>
    <p:extLst>
      <p:ext uri="{BB962C8B-B14F-4D97-AF65-F5344CB8AC3E}">
        <p14:creationId xmlns:p14="http://schemas.microsoft.com/office/powerpoint/2010/main" val="19442642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kumimoji="1" lang="ko-KR" altLang="en-US" smtClean="0"/>
              <a:t>마스터 제목 스타일 편집</a:t>
            </a:r>
            <a:endParaRPr kumimoji="1" lang="ko-KR" altLang="en-US"/>
          </a:p>
        </p:txBody>
      </p:sp>
      <p:sp>
        <p:nvSpPr>
          <p:cNvPr id="3" name="내용 개체 틀 2"/>
          <p:cNvSpPr>
            <a:spLocks noGrp="1"/>
          </p:cNvSpPr>
          <p:nvPr>
            <p:ph sz="half" idx="1"/>
          </p:nvPr>
        </p:nvSpPr>
        <p:spPr>
          <a:xfrm>
            <a:off x="838200" y="1825625"/>
            <a:ext cx="5181600" cy="4351338"/>
          </a:xfrm>
        </p:spPr>
        <p:txBody>
          <a:bodyPr/>
          <a:lstStyle/>
          <a:p>
            <a:pPr lvl="0"/>
            <a:r>
              <a:rPr kumimoji="1" lang="ko-KR" altLang="en-US" smtClean="0"/>
              <a:t>마스터 텍스트 스타일을 편집하려면 클릭</a:t>
            </a:r>
          </a:p>
          <a:p>
            <a:pPr lvl="1"/>
            <a:r>
              <a:rPr kumimoji="1" lang="ko-KR" altLang="en-US" smtClean="0"/>
              <a:t>두 번째 수준</a:t>
            </a:r>
          </a:p>
          <a:p>
            <a:pPr lvl="2"/>
            <a:r>
              <a:rPr kumimoji="1" lang="ko-KR" altLang="en-US" smtClean="0"/>
              <a:t>세 번째 수준</a:t>
            </a:r>
          </a:p>
          <a:p>
            <a:pPr lvl="3"/>
            <a:r>
              <a:rPr kumimoji="1" lang="ko-KR" altLang="en-US" smtClean="0"/>
              <a:t>네 번째 수준</a:t>
            </a:r>
          </a:p>
          <a:p>
            <a:pPr lvl="4"/>
            <a:r>
              <a:rPr kumimoji="1" lang="ko-KR" altLang="en-US" smtClean="0"/>
              <a:t>다섯 번째 수준</a:t>
            </a:r>
            <a:endParaRPr kumimoji="1" lang="ko-KR" altLang="en-US"/>
          </a:p>
        </p:txBody>
      </p:sp>
      <p:sp>
        <p:nvSpPr>
          <p:cNvPr id="4" name="내용 개체 틀 3"/>
          <p:cNvSpPr>
            <a:spLocks noGrp="1"/>
          </p:cNvSpPr>
          <p:nvPr>
            <p:ph sz="half" idx="2"/>
          </p:nvPr>
        </p:nvSpPr>
        <p:spPr>
          <a:xfrm>
            <a:off x="6172200" y="1825625"/>
            <a:ext cx="5181600" cy="4351338"/>
          </a:xfrm>
        </p:spPr>
        <p:txBody>
          <a:bodyPr/>
          <a:lstStyle/>
          <a:p>
            <a:pPr lvl="0"/>
            <a:r>
              <a:rPr kumimoji="1" lang="ko-KR" altLang="en-US" smtClean="0"/>
              <a:t>마스터 텍스트 스타일을 편집하려면 클릭</a:t>
            </a:r>
          </a:p>
          <a:p>
            <a:pPr lvl="1"/>
            <a:r>
              <a:rPr kumimoji="1" lang="ko-KR" altLang="en-US" smtClean="0"/>
              <a:t>두 번째 수준</a:t>
            </a:r>
          </a:p>
          <a:p>
            <a:pPr lvl="2"/>
            <a:r>
              <a:rPr kumimoji="1" lang="ko-KR" altLang="en-US" smtClean="0"/>
              <a:t>세 번째 수준</a:t>
            </a:r>
          </a:p>
          <a:p>
            <a:pPr lvl="3"/>
            <a:r>
              <a:rPr kumimoji="1" lang="ko-KR" altLang="en-US" smtClean="0"/>
              <a:t>네 번째 수준</a:t>
            </a:r>
          </a:p>
          <a:p>
            <a:pPr lvl="4"/>
            <a:r>
              <a:rPr kumimoji="1" lang="ko-KR" altLang="en-US" smtClean="0"/>
              <a:t>다섯 번째 수준</a:t>
            </a:r>
            <a:endParaRPr kumimoji="1" lang="ko-KR" altLang="en-US"/>
          </a:p>
        </p:txBody>
      </p:sp>
      <p:sp>
        <p:nvSpPr>
          <p:cNvPr id="5" name="날짜 개체 틀 4"/>
          <p:cNvSpPr>
            <a:spLocks noGrp="1"/>
          </p:cNvSpPr>
          <p:nvPr>
            <p:ph type="dt" sz="half" idx="10"/>
          </p:nvPr>
        </p:nvSpPr>
        <p:spPr/>
        <p:txBody>
          <a:bodyPr/>
          <a:lstStyle/>
          <a:p>
            <a:fld id="{E58F7B97-C222-F048-85C0-1E6B273692CD}" type="datetimeFigureOut">
              <a:rPr kumimoji="1" lang="ko-KR" altLang="en-US" smtClean="0"/>
              <a:t>2016. 10. 19.</a:t>
            </a:fld>
            <a:endParaRPr kumimoji="1" lang="ko-KR" altLang="en-US"/>
          </a:p>
        </p:txBody>
      </p:sp>
      <p:sp>
        <p:nvSpPr>
          <p:cNvPr id="6" name="바닥글 개체 틀 5"/>
          <p:cNvSpPr>
            <a:spLocks noGrp="1"/>
          </p:cNvSpPr>
          <p:nvPr>
            <p:ph type="ftr" sz="quarter" idx="11"/>
          </p:nvPr>
        </p:nvSpPr>
        <p:spPr/>
        <p:txBody>
          <a:bodyPr/>
          <a:lstStyle/>
          <a:p>
            <a:endParaRPr kumimoji="1" lang="ko-KR" altLang="en-US"/>
          </a:p>
        </p:txBody>
      </p:sp>
      <p:sp>
        <p:nvSpPr>
          <p:cNvPr id="7" name="슬라이드 번호 개체 틀 6"/>
          <p:cNvSpPr>
            <a:spLocks noGrp="1"/>
          </p:cNvSpPr>
          <p:nvPr>
            <p:ph type="sldNum" sz="quarter" idx="12"/>
          </p:nvPr>
        </p:nvSpPr>
        <p:spPr/>
        <p:txBody>
          <a:bodyPr/>
          <a:lstStyle/>
          <a:p>
            <a:fld id="{9D355A16-1F49-144E-919B-F81DDD235191}" type="slidenum">
              <a:rPr kumimoji="1" lang="ko-KR" altLang="en-US" smtClean="0"/>
              <a:t>‹#›</a:t>
            </a:fld>
            <a:endParaRPr kumimoji="1" lang="ko-KR" altLang="en-US"/>
          </a:p>
        </p:txBody>
      </p:sp>
    </p:spTree>
    <p:extLst>
      <p:ext uri="{BB962C8B-B14F-4D97-AF65-F5344CB8AC3E}">
        <p14:creationId xmlns:p14="http://schemas.microsoft.com/office/powerpoint/2010/main" val="11382618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a:xfrm>
            <a:off x="839788" y="365125"/>
            <a:ext cx="10515600" cy="1325563"/>
          </a:xfrm>
        </p:spPr>
        <p:txBody>
          <a:bodyPr/>
          <a:lstStyle/>
          <a:p>
            <a:r>
              <a:rPr kumimoji="1" lang="ko-KR" altLang="en-US" smtClean="0"/>
              <a:t>마스터 제목 스타일 편집</a:t>
            </a:r>
            <a:endParaRPr kumimoji="1" lang="ko-KR" altLang="en-US"/>
          </a:p>
        </p:txBody>
      </p:sp>
      <p:sp>
        <p:nvSpPr>
          <p:cNvPr id="3" name="텍스트 개체 틀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ko-KR" altLang="en-US" smtClean="0"/>
              <a:t>마스터 텍스트 스타일을 편집하려면 클릭</a:t>
            </a:r>
          </a:p>
        </p:txBody>
      </p:sp>
      <p:sp>
        <p:nvSpPr>
          <p:cNvPr id="4" name="내용 개체 틀 3"/>
          <p:cNvSpPr>
            <a:spLocks noGrp="1"/>
          </p:cNvSpPr>
          <p:nvPr>
            <p:ph sz="half" idx="2"/>
          </p:nvPr>
        </p:nvSpPr>
        <p:spPr>
          <a:xfrm>
            <a:off x="839788" y="2505075"/>
            <a:ext cx="5157787" cy="3684588"/>
          </a:xfrm>
        </p:spPr>
        <p:txBody>
          <a:bodyPr/>
          <a:lstStyle/>
          <a:p>
            <a:pPr lvl="0"/>
            <a:r>
              <a:rPr kumimoji="1" lang="ko-KR" altLang="en-US" smtClean="0"/>
              <a:t>마스터 텍스트 스타일을 편집하려면 클릭</a:t>
            </a:r>
          </a:p>
          <a:p>
            <a:pPr lvl="1"/>
            <a:r>
              <a:rPr kumimoji="1" lang="ko-KR" altLang="en-US" smtClean="0"/>
              <a:t>두 번째 수준</a:t>
            </a:r>
          </a:p>
          <a:p>
            <a:pPr lvl="2"/>
            <a:r>
              <a:rPr kumimoji="1" lang="ko-KR" altLang="en-US" smtClean="0"/>
              <a:t>세 번째 수준</a:t>
            </a:r>
          </a:p>
          <a:p>
            <a:pPr lvl="3"/>
            <a:r>
              <a:rPr kumimoji="1" lang="ko-KR" altLang="en-US" smtClean="0"/>
              <a:t>네 번째 수준</a:t>
            </a:r>
          </a:p>
          <a:p>
            <a:pPr lvl="4"/>
            <a:r>
              <a:rPr kumimoji="1" lang="ko-KR" altLang="en-US" smtClean="0"/>
              <a:t>다섯 번째 수준</a:t>
            </a:r>
            <a:endParaRPr kumimoji="1" lang="ko-KR" altLang="en-US"/>
          </a:p>
        </p:txBody>
      </p:sp>
      <p:sp>
        <p:nvSpPr>
          <p:cNvPr id="5" name="텍스트 개체 틀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ko-KR" altLang="en-US" smtClean="0"/>
              <a:t>마스터 텍스트 스타일을 편집하려면 클릭</a:t>
            </a:r>
          </a:p>
        </p:txBody>
      </p:sp>
      <p:sp>
        <p:nvSpPr>
          <p:cNvPr id="6" name="내용 개체 틀 5"/>
          <p:cNvSpPr>
            <a:spLocks noGrp="1"/>
          </p:cNvSpPr>
          <p:nvPr>
            <p:ph sz="quarter" idx="4"/>
          </p:nvPr>
        </p:nvSpPr>
        <p:spPr>
          <a:xfrm>
            <a:off x="6172200" y="2505075"/>
            <a:ext cx="5183188" cy="3684588"/>
          </a:xfrm>
        </p:spPr>
        <p:txBody>
          <a:bodyPr/>
          <a:lstStyle/>
          <a:p>
            <a:pPr lvl="0"/>
            <a:r>
              <a:rPr kumimoji="1" lang="ko-KR" altLang="en-US" smtClean="0"/>
              <a:t>마스터 텍스트 스타일을 편집하려면 클릭</a:t>
            </a:r>
          </a:p>
          <a:p>
            <a:pPr lvl="1"/>
            <a:r>
              <a:rPr kumimoji="1" lang="ko-KR" altLang="en-US" smtClean="0"/>
              <a:t>두 번째 수준</a:t>
            </a:r>
          </a:p>
          <a:p>
            <a:pPr lvl="2"/>
            <a:r>
              <a:rPr kumimoji="1" lang="ko-KR" altLang="en-US" smtClean="0"/>
              <a:t>세 번째 수준</a:t>
            </a:r>
          </a:p>
          <a:p>
            <a:pPr lvl="3"/>
            <a:r>
              <a:rPr kumimoji="1" lang="ko-KR" altLang="en-US" smtClean="0"/>
              <a:t>네 번째 수준</a:t>
            </a:r>
          </a:p>
          <a:p>
            <a:pPr lvl="4"/>
            <a:r>
              <a:rPr kumimoji="1" lang="ko-KR" altLang="en-US" smtClean="0"/>
              <a:t>다섯 번째 수준</a:t>
            </a:r>
            <a:endParaRPr kumimoji="1" lang="ko-KR" altLang="en-US"/>
          </a:p>
        </p:txBody>
      </p:sp>
      <p:sp>
        <p:nvSpPr>
          <p:cNvPr id="7" name="날짜 개체 틀 6"/>
          <p:cNvSpPr>
            <a:spLocks noGrp="1"/>
          </p:cNvSpPr>
          <p:nvPr>
            <p:ph type="dt" sz="half" idx="10"/>
          </p:nvPr>
        </p:nvSpPr>
        <p:spPr/>
        <p:txBody>
          <a:bodyPr/>
          <a:lstStyle/>
          <a:p>
            <a:fld id="{E58F7B97-C222-F048-85C0-1E6B273692CD}" type="datetimeFigureOut">
              <a:rPr kumimoji="1" lang="ko-KR" altLang="en-US" smtClean="0"/>
              <a:t>2016. 10. 19.</a:t>
            </a:fld>
            <a:endParaRPr kumimoji="1" lang="ko-KR" altLang="en-US"/>
          </a:p>
        </p:txBody>
      </p:sp>
      <p:sp>
        <p:nvSpPr>
          <p:cNvPr id="8" name="바닥글 개체 틀 7"/>
          <p:cNvSpPr>
            <a:spLocks noGrp="1"/>
          </p:cNvSpPr>
          <p:nvPr>
            <p:ph type="ftr" sz="quarter" idx="11"/>
          </p:nvPr>
        </p:nvSpPr>
        <p:spPr/>
        <p:txBody>
          <a:bodyPr/>
          <a:lstStyle/>
          <a:p>
            <a:endParaRPr kumimoji="1" lang="ko-KR" altLang="en-US"/>
          </a:p>
        </p:txBody>
      </p:sp>
      <p:sp>
        <p:nvSpPr>
          <p:cNvPr id="9" name="슬라이드 번호 개체 틀 8"/>
          <p:cNvSpPr>
            <a:spLocks noGrp="1"/>
          </p:cNvSpPr>
          <p:nvPr>
            <p:ph type="sldNum" sz="quarter" idx="12"/>
          </p:nvPr>
        </p:nvSpPr>
        <p:spPr/>
        <p:txBody>
          <a:bodyPr/>
          <a:lstStyle/>
          <a:p>
            <a:fld id="{9D355A16-1F49-144E-919B-F81DDD235191}" type="slidenum">
              <a:rPr kumimoji="1" lang="ko-KR" altLang="en-US" smtClean="0"/>
              <a:t>‹#›</a:t>
            </a:fld>
            <a:endParaRPr kumimoji="1" lang="ko-KR" altLang="en-US"/>
          </a:p>
        </p:txBody>
      </p:sp>
    </p:spTree>
    <p:extLst>
      <p:ext uri="{BB962C8B-B14F-4D97-AF65-F5344CB8AC3E}">
        <p14:creationId xmlns:p14="http://schemas.microsoft.com/office/powerpoint/2010/main" val="9830056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kumimoji="1" lang="ko-KR" altLang="en-US" smtClean="0"/>
              <a:t>마스터 제목 스타일 편집</a:t>
            </a:r>
            <a:endParaRPr kumimoji="1" lang="ko-KR" altLang="en-US"/>
          </a:p>
        </p:txBody>
      </p:sp>
      <p:sp>
        <p:nvSpPr>
          <p:cNvPr id="3" name="날짜 개체 틀 2"/>
          <p:cNvSpPr>
            <a:spLocks noGrp="1"/>
          </p:cNvSpPr>
          <p:nvPr>
            <p:ph type="dt" sz="half" idx="10"/>
          </p:nvPr>
        </p:nvSpPr>
        <p:spPr/>
        <p:txBody>
          <a:bodyPr/>
          <a:lstStyle/>
          <a:p>
            <a:fld id="{E58F7B97-C222-F048-85C0-1E6B273692CD}" type="datetimeFigureOut">
              <a:rPr kumimoji="1" lang="ko-KR" altLang="en-US" smtClean="0"/>
              <a:t>2016. 10. 19.</a:t>
            </a:fld>
            <a:endParaRPr kumimoji="1" lang="ko-KR" altLang="en-US"/>
          </a:p>
        </p:txBody>
      </p:sp>
      <p:sp>
        <p:nvSpPr>
          <p:cNvPr id="4" name="바닥글 개체 틀 3"/>
          <p:cNvSpPr>
            <a:spLocks noGrp="1"/>
          </p:cNvSpPr>
          <p:nvPr>
            <p:ph type="ftr" sz="quarter" idx="11"/>
          </p:nvPr>
        </p:nvSpPr>
        <p:spPr/>
        <p:txBody>
          <a:bodyPr/>
          <a:lstStyle/>
          <a:p>
            <a:endParaRPr kumimoji="1" lang="ko-KR" altLang="en-US"/>
          </a:p>
        </p:txBody>
      </p:sp>
      <p:sp>
        <p:nvSpPr>
          <p:cNvPr id="5" name="슬라이드 번호 개체 틀 4"/>
          <p:cNvSpPr>
            <a:spLocks noGrp="1"/>
          </p:cNvSpPr>
          <p:nvPr>
            <p:ph type="sldNum" sz="quarter" idx="12"/>
          </p:nvPr>
        </p:nvSpPr>
        <p:spPr/>
        <p:txBody>
          <a:bodyPr/>
          <a:lstStyle/>
          <a:p>
            <a:fld id="{9D355A16-1F49-144E-919B-F81DDD235191}" type="slidenum">
              <a:rPr kumimoji="1" lang="ko-KR" altLang="en-US" smtClean="0"/>
              <a:t>‹#›</a:t>
            </a:fld>
            <a:endParaRPr kumimoji="1" lang="ko-KR" altLang="en-US"/>
          </a:p>
        </p:txBody>
      </p:sp>
    </p:spTree>
    <p:extLst>
      <p:ext uri="{BB962C8B-B14F-4D97-AF65-F5344CB8AC3E}">
        <p14:creationId xmlns:p14="http://schemas.microsoft.com/office/powerpoint/2010/main" val="7842463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백지">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E58F7B97-C222-F048-85C0-1E6B273692CD}" type="datetimeFigureOut">
              <a:rPr kumimoji="1" lang="ko-KR" altLang="en-US" smtClean="0"/>
              <a:t>2016. 10. 19.</a:t>
            </a:fld>
            <a:endParaRPr kumimoji="1" lang="ko-KR" altLang="en-US"/>
          </a:p>
        </p:txBody>
      </p:sp>
      <p:sp>
        <p:nvSpPr>
          <p:cNvPr id="3" name="바닥글 개체 틀 2"/>
          <p:cNvSpPr>
            <a:spLocks noGrp="1"/>
          </p:cNvSpPr>
          <p:nvPr>
            <p:ph type="ftr" sz="quarter" idx="11"/>
          </p:nvPr>
        </p:nvSpPr>
        <p:spPr/>
        <p:txBody>
          <a:bodyPr/>
          <a:lstStyle/>
          <a:p>
            <a:endParaRPr kumimoji="1" lang="ko-KR" altLang="en-US"/>
          </a:p>
        </p:txBody>
      </p:sp>
      <p:sp>
        <p:nvSpPr>
          <p:cNvPr id="4" name="슬라이드 번호 개체 틀 3"/>
          <p:cNvSpPr>
            <a:spLocks noGrp="1"/>
          </p:cNvSpPr>
          <p:nvPr>
            <p:ph type="sldNum" sz="quarter" idx="12"/>
          </p:nvPr>
        </p:nvSpPr>
        <p:spPr/>
        <p:txBody>
          <a:bodyPr/>
          <a:lstStyle/>
          <a:p>
            <a:fld id="{9D355A16-1F49-144E-919B-F81DDD235191}" type="slidenum">
              <a:rPr kumimoji="1" lang="ko-KR" altLang="en-US" smtClean="0"/>
              <a:t>‹#›</a:t>
            </a:fld>
            <a:endParaRPr kumimoji="1" lang="ko-KR" altLang="en-US"/>
          </a:p>
        </p:txBody>
      </p:sp>
    </p:spTree>
    <p:extLst>
      <p:ext uri="{BB962C8B-B14F-4D97-AF65-F5344CB8AC3E}">
        <p14:creationId xmlns:p14="http://schemas.microsoft.com/office/powerpoint/2010/main" val="17216325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839788" y="457200"/>
            <a:ext cx="3932237" cy="1600200"/>
          </a:xfrm>
        </p:spPr>
        <p:txBody>
          <a:bodyPr anchor="b"/>
          <a:lstStyle>
            <a:lvl1pPr>
              <a:defRPr sz="3200"/>
            </a:lvl1pPr>
          </a:lstStyle>
          <a:p>
            <a:r>
              <a:rPr kumimoji="1" lang="ko-KR" altLang="en-US" smtClean="0"/>
              <a:t>마스터 제목 스타일 편집</a:t>
            </a:r>
            <a:endParaRPr kumimoji="1" lang="ko-KR" altLang="en-US"/>
          </a:p>
        </p:txBody>
      </p:sp>
      <p:sp>
        <p:nvSpPr>
          <p:cNvPr id="3" name="내용 개체 틀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ko-KR" altLang="en-US" smtClean="0"/>
              <a:t>마스터 텍스트 스타일을 편집하려면 클릭</a:t>
            </a:r>
          </a:p>
          <a:p>
            <a:pPr lvl="1"/>
            <a:r>
              <a:rPr kumimoji="1" lang="ko-KR" altLang="en-US" smtClean="0"/>
              <a:t>두 번째 수준</a:t>
            </a:r>
          </a:p>
          <a:p>
            <a:pPr lvl="2"/>
            <a:r>
              <a:rPr kumimoji="1" lang="ko-KR" altLang="en-US" smtClean="0"/>
              <a:t>세 번째 수준</a:t>
            </a:r>
          </a:p>
          <a:p>
            <a:pPr lvl="3"/>
            <a:r>
              <a:rPr kumimoji="1" lang="ko-KR" altLang="en-US" smtClean="0"/>
              <a:t>네 번째 수준</a:t>
            </a:r>
          </a:p>
          <a:p>
            <a:pPr lvl="4"/>
            <a:r>
              <a:rPr kumimoji="1" lang="ko-KR" altLang="en-US" smtClean="0"/>
              <a:t>다섯 번째 수준</a:t>
            </a:r>
            <a:endParaRPr kumimoji="1" lang="ko-KR" altLang="en-US"/>
          </a:p>
        </p:txBody>
      </p:sp>
      <p:sp>
        <p:nvSpPr>
          <p:cNvPr id="4" name="텍스트 개체 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ko-KR" altLang="en-US" smtClean="0"/>
              <a:t>마스터 텍스트 스타일을 편집하려면 클릭</a:t>
            </a:r>
          </a:p>
        </p:txBody>
      </p:sp>
      <p:sp>
        <p:nvSpPr>
          <p:cNvPr id="5" name="날짜 개체 틀 4"/>
          <p:cNvSpPr>
            <a:spLocks noGrp="1"/>
          </p:cNvSpPr>
          <p:nvPr>
            <p:ph type="dt" sz="half" idx="10"/>
          </p:nvPr>
        </p:nvSpPr>
        <p:spPr/>
        <p:txBody>
          <a:bodyPr/>
          <a:lstStyle/>
          <a:p>
            <a:fld id="{E58F7B97-C222-F048-85C0-1E6B273692CD}" type="datetimeFigureOut">
              <a:rPr kumimoji="1" lang="ko-KR" altLang="en-US" smtClean="0"/>
              <a:t>2016. 10. 19.</a:t>
            </a:fld>
            <a:endParaRPr kumimoji="1" lang="ko-KR" altLang="en-US"/>
          </a:p>
        </p:txBody>
      </p:sp>
      <p:sp>
        <p:nvSpPr>
          <p:cNvPr id="6" name="바닥글 개체 틀 5"/>
          <p:cNvSpPr>
            <a:spLocks noGrp="1"/>
          </p:cNvSpPr>
          <p:nvPr>
            <p:ph type="ftr" sz="quarter" idx="11"/>
          </p:nvPr>
        </p:nvSpPr>
        <p:spPr/>
        <p:txBody>
          <a:bodyPr/>
          <a:lstStyle/>
          <a:p>
            <a:endParaRPr kumimoji="1" lang="ko-KR" altLang="en-US"/>
          </a:p>
        </p:txBody>
      </p:sp>
      <p:sp>
        <p:nvSpPr>
          <p:cNvPr id="7" name="슬라이드 번호 개체 틀 6"/>
          <p:cNvSpPr>
            <a:spLocks noGrp="1"/>
          </p:cNvSpPr>
          <p:nvPr>
            <p:ph type="sldNum" sz="quarter" idx="12"/>
          </p:nvPr>
        </p:nvSpPr>
        <p:spPr/>
        <p:txBody>
          <a:bodyPr/>
          <a:lstStyle/>
          <a:p>
            <a:fld id="{9D355A16-1F49-144E-919B-F81DDD235191}" type="slidenum">
              <a:rPr kumimoji="1" lang="ko-KR" altLang="en-US" smtClean="0"/>
              <a:t>‹#›</a:t>
            </a:fld>
            <a:endParaRPr kumimoji="1" lang="ko-KR" altLang="en-US"/>
          </a:p>
        </p:txBody>
      </p:sp>
    </p:spTree>
    <p:extLst>
      <p:ext uri="{BB962C8B-B14F-4D97-AF65-F5344CB8AC3E}">
        <p14:creationId xmlns:p14="http://schemas.microsoft.com/office/powerpoint/2010/main" val="2838602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839788" y="457200"/>
            <a:ext cx="3932237" cy="1600200"/>
          </a:xfrm>
        </p:spPr>
        <p:txBody>
          <a:bodyPr anchor="b"/>
          <a:lstStyle>
            <a:lvl1pPr>
              <a:defRPr sz="3200"/>
            </a:lvl1pPr>
          </a:lstStyle>
          <a:p>
            <a:r>
              <a:rPr kumimoji="1" lang="ko-KR" altLang="en-US" smtClean="0"/>
              <a:t>마스터 제목 스타일 편집</a:t>
            </a:r>
            <a:endParaRPr kumimoji="1" lang="ko-KR" altLang="en-US"/>
          </a:p>
        </p:txBody>
      </p:sp>
      <p:sp>
        <p:nvSpPr>
          <p:cNvPr id="3" name="그림 개체 틀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ko-KR" altLang="en-US"/>
          </a:p>
        </p:txBody>
      </p:sp>
      <p:sp>
        <p:nvSpPr>
          <p:cNvPr id="4" name="텍스트 개체 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ko-KR" altLang="en-US" smtClean="0"/>
              <a:t>마스터 텍스트 스타일을 편집하려면 클릭</a:t>
            </a:r>
          </a:p>
        </p:txBody>
      </p:sp>
      <p:sp>
        <p:nvSpPr>
          <p:cNvPr id="5" name="날짜 개체 틀 4"/>
          <p:cNvSpPr>
            <a:spLocks noGrp="1"/>
          </p:cNvSpPr>
          <p:nvPr>
            <p:ph type="dt" sz="half" idx="10"/>
          </p:nvPr>
        </p:nvSpPr>
        <p:spPr/>
        <p:txBody>
          <a:bodyPr/>
          <a:lstStyle/>
          <a:p>
            <a:fld id="{E58F7B97-C222-F048-85C0-1E6B273692CD}" type="datetimeFigureOut">
              <a:rPr kumimoji="1" lang="ko-KR" altLang="en-US" smtClean="0"/>
              <a:t>2016. 10. 19.</a:t>
            </a:fld>
            <a:endParaRPr kumimoji="1" lang="ko-KR" altLang="en-US"/>
          </a:p>
        </p:txBody>
      </p:sp>
      <p:sp>
        <p:nvSpPr>
          <p:cNvPr id="6" name="바닥글 개체 틀 5"/>
          <p:cNvSpPr>
            <a:spLocks noGrp="1"/>
          </p:cNvSpPr>
          <p:nvPr>
            <p:ph type="ftr" sz="quarter" idx="11"/>
          </p:nvPr>
        </p:nvSpPr>
        <p:spPr/>
        <p:txBody>
          <a:bodyPr/>
          <a:lstStyle/>
          <a:p>
            <a:endParaRPr kumimoji="1" lang="ko-KR" altLang="en-US"/>
          </a:p>
        </p:txBody>
      </p:sp>
      <p:sp>
        <p:nvSpPr>
          <p:cNvPr id="7" name="슬라이드 번호 개체 틀 6"/>
          <p:cNvSpPr>
            <a:spLocks noGrp="1"/>
          </p:cNvSpPr>
          <p:nvPr>
            <p:ph type="sldNum" sz="quarter" idx="12"/>
          </p:nvPr>
        </p:nvSpPr>
        <p:spPr/>
        <p:txBody>
          <a:bodyPr/>
          <a:lstStyle/>
          <a:p>
            <a:fld id="{9D355A16-1F49-144E-919B-F81DDD235191}" type="slidenum">
              <a:rPr kumimoji="1" lang="ko-KR" altLang="en-US" smtClean="0"/>
              <a:t>‹#›</a:t>
            </a:fld>
            <a:endParaRPr kumimoji="1" lang="ko-KR" altLang="en-US"/>
          </a:p>
        </p:txBody>
      </p:sp>
    </p:spTree>
    <p:extLst>
      <p:ext uri="{BB962C8B-B14F-4D97-AF65-F5344CB8AC3E}">
        <p14:creationId xmlns:p14="http://schemas.microsoft.com/office/powerpoint/2010/main" val="1278495552"/>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ko-KR" altLang="en-US" smtClean="0"/>
              <a:t>마스터 제목 스타일 편집</a:t>
            </a:r>
            <a:endParaRPr kumimoji="1" lang="ko-KR" altLang="en-US"/>
          </a:p>
        </p:txBody>
      </p:sp>
      <p:sp>
        <p:nvSpPr>
          <p:cNvPr id="3" name="텍스트 개체 틀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ko-KR" altLang="en-US" smtClean="0"/>
              <a:t>마스터 텍스트 스타일을 편집하려면 클릭</a:t>
            </a:r>
          </a:p>
          <a:p>
            <a:pPr lvl="1"/>
            <a:r>
              <a:rPr kumimoji="1" lang="ko-KR" altLang="en-US" smtClean="0"/>
              <a:t>두 번째 수준</a:t>
            </a:r>
          </a:p>
          <a:p>
            <a:pPr lvl="2"/>
            <a:r>
              <a:rPr kumimoji="1" lang="ko-KR" altLang="en-US" smtClean="0"/>
              <a:t>세 번째 수준</a:t>
            </a:r>
          </a:p>
          <a:p>
            <a:pPr lvl="3"/>
            <a:r>
              <a:rPr kumimoji="1" lang="ko-KR" altLang="en-US" smtClean="0"/>
              <a:t>네 번째 수준</a:t>
            </a:r>
          </a:p>
          <a:p>
            <a:pPr lvl="4"/>
            <a:r>
              <a:rPr kumimoji="1" lang="ko-KR" altLang="en-US" smtClean="0"/>
              <a:t>다섯 번째 수준</a:t>
            </a:r>
            <a:endParaRPr kumimoji="1" lang="ko-KR" altLang="en-US"/>
          </a:p>
        </p:txBody>
      </p:sp>
      <p:sp>
        <p:nvSpPr>
          <p:cNvPr id="4" name="날짜 개체 틀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58F7B97-C222-F048-85C0-1E6B273692CD}" type="datetimeFigureOut">
              <a:rPr kumimoji="1" lang="ko-KR" altLang="en-US" smtClean="0"/>
              <a:t>2016. 10. 19.</a:t>
            </a:fld>
            <a:endParaRPr kumimoji="1" lang="ko-KR" altLang="en-US"/>
          </a:p>
        </p:txBody>
      </p:sp>
      <p:sp>
        <p:nvSpPr>
          <p:cNvPr id="5" name="바닥글 개체 틀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ko-KR" altLang="en-US"/>
          </a:p>
        </p:txBody>
      </p:sp>
      <p:sp>
        <p:nvSpPr>
          <p:cNvPr id="6" name="슬라이드 번호 개체 틀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D355A16-1F49-144E-919B-F81DDD235191}" type="slidenum">
              <a:rPr kumimoji="1" lang="ko-KR" altLang="en-US" smtClean="0"/>
              <a:t>‹#›</a:t>
            </a:fld>
            <a:endParaRPr kumimoji="1" lang="ko-KR" altLang="en-US"/>
          </a:p>
        </p:txBody>
      </p:sp>
    </p:spTree>
    <p:extLst>
      <p:ext uri="{BB962C8B-B14F-4D97-AF65-F5344CB8AC3E}">
        <p14:creationId xmlns:p14="http://schemas.microsoft.com/office/powerpoint/2010/main" val="19740514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1.tiff"/></Relationships>
</file>

<file path=ppt/slides/_rels/slide2.xml.rels><?xml version="1.0" encoding="UTF-8" standalone="yes"?>
<Relationships xmlns="http://schemas.openxmlformats.org/package/2006/relationships"><Relationship Id="rId3" Type="http://schemas.openxmlformats.org/officeDocument/2006/relationships/image" Target="../media/image2.tiff"/><Relationship Id="rId4" Type="http://schemas.openxmlformats.org/officeDocument/2006/relationships/image" Target="../media/image3.tiff"/><Relationship Id="rId5" Type="http://schemas.openxmlformats.org/officeDocument/2006/relationships/image" Target="../media/image4.tiff"/><Relationship Id="rId6" Type="http://schemas.openxmlformats.org/officeDocument/2006/relationships/image" Target="../media/image5.tiff"/><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srcRect b="13754"/>
          <a:stretch/>
        </p:blipFill>
        <p:spPr>
          <a:xfrm>
            <a:off x="2678318" y="1664698"/>
            <a:ext cx="5863851" cy="4759853"/>
          </a:xfrm>
          <a:prstGeom prst="rect">
            <a:avLst/>
          </a:prstGeom>
        </p:spPr>
      </p:pic>
      <p:sp>
        <p:nvSpPr>
          <p:cNvPr id="6" name="TextBox 5"/>
          <p:cNvSpPr txBox="1"/>
          <p:nvPr/>
        </p:nvSpPr>
        <p:spPr>
          <a:xfrm>
            <a:off x="6817758" y="3360717"/>
            <a:ext cx="1059393" cy="369332"/>
          </a:xfrm>
          <a:prstGeom prst="rect">
            <a:avLst/>
          </a:prstGeom>
          <a:noFill/>
        </p:spPr>
        <p:txBody>
          <a:bodyPr wrap="none" rtlCol="0">
            <a:spAutoFit/>
          </a:bodyPr>
          <a:lstStyle/>
          <a:p>
            <a:r>
              <a:rPr lang="en-US" dirty="0"/>
              <a:t>FLOWER</a:t>
            </a:r>
          </a:p>
        </p:txBody>
      </p:sp>
      <p:sp>
        <p:nvSpPr>
          <p:cNvPr id="7" name="TextBox 6"/>
          <p:cNvSpPr txBox="1"/>
          <p:nvPr/>
        </p:nvSpPr>
        <p:spPr>
          <a:xfrm>
            <a:off x="6817758" y="4892634"/>
            <a:ext cx="1093697" cy="369332"/>
          </a:xfrm>
          <a:prstGeom prst="rect">
            <a:avLst/>
          </a:prstGeom>
          <a:noFill/>
        </p:spPr>
        <p:txBody>
          <a:bodyPr wrap="none" rtlCol="0">
            <a:spAutoFit/>
          </a:bodyPr>
          <a:lstStyle/>
          <a:p>
            <a:r>
              <a:rPr lang="en-US"/>
              <a:t>TONGUE</a:t>
            </a:r>
          </a:p>
        </p:txBody>
      </p:sp>
      <p:sp>
        <p:nvSpPr>
          <p:cNvPr id="8" name="TextBox 7"/>
          <p:cNvSpPr txBox="1"/>
          <p:nvPr/>
        </p:nvSpPr>
        <p:spPr>
          <a:xfrm>
            <a:off x="3420093" y="6424551"/>
            <a:ext cx="970779" cy="369332"/>
          </a:xfrm>
          <a:prstGeom prst="rect">
            <a:avLst/>
          </a:prstGeom>
          <a:noFill/>
        </p:spPr>
        <p:txBody>
          <a:bodyPr wrap="none" rtlCol="0">
            <a:spAutoFit/>
          </a:bodyPr>
          <a:lstStyle/>
          <a:p>
            <a:r>
              <a:rPr lang="en-US" dirty="0" smtClean="0"/>
              <a:t>Week 1</a:t>
            </a:r>
            <a:endParaRPr lang="en-US" dirty="0"/>
          </a:p>
        </p:txBody>
      </p:sp>
      <p:sp>
        <p:nvSpPr>
          <p:cNvPr id="9" name="TextBox 8"/>
          <p:cNvSpPr txBox="1"/>
          <p:nvPr/>
        </p:nvSpPr>
        <p:spPr>
          <a:xfrm>
            <a:off x="6097252" y="6424551"/>
            <a:ext cx="970779" cy="369332"/>
          </a:xfrm>
          <a:prstGeom prst="rect">
            <a:avLst/>
          </a:prstGeom>
          <a:noFill/>
        </p:spPr>
        <p:txBody>
          <a:bodyPr wrap="none" rtlCol="0">
            <a:spAutoFit/>
          </a:bodyPr>
          <a:lstStyle/>
          <a:p>
            <a:r>
              <a:rPr lang="en-US" dirty="0" smtClean="0"/>
              <a:t>Week 3</a:t>
            </a:r>
            <a:endParaRPr lang="en-US" dirty="0"/>
          </a:p>
        </p:txBody>
      </p:sp>
      <p:sp>
        <p:nvSpPr>
          <p:cNvPr id="10" name="TextBox 9"/>
          <p:cNvSpPr txBox="1"/>
          <p:nvPr/>
        </p:nvSpPr>
        <p:spPr>
          <a:xfrm>
            <a:off x="802084" y="1424062"/>
            <a:ext cx="10803470" cy="707886"/>
          </a:xfrm>
          <a:prstGeom prst="rect">
            <a:avLst/>
          </a:prstGeom>
          <a:noFill/>
        </p:spPr>
        <p:txBody>
          <a:bodyPr wrap="none" rtlCol="0">
            <a:spAutoFit/>
          </a:bodyPr>
          <a:lstStyle/>
          <a:p>
            <a:r>
              <a:rPr lang="en-US" sz="2000" dirty="0" smtClean="0"/>
              <a:t>The variants “FLOWER” and “TONGUE” are selected, but what makes these signs special?</a:t>
            </a:r>
          </a:p>
          <a:p>
            <a:r>
              <a:rPr lang="en-US" sz="2000" dirty="0" smtClean="0"/>
              <a:t>Can we predict the frequency of a variant in week 3 based on measurements from week 1?</a:t>
            </a:r>
            <a:endParaRPr lang="en-US" sz="2000" dirty="0"/>
          </a:p>
        </p:txBody>
      </p:sp>
    </p:spTree>
    <p:extLst>
      <p:ext uri="{BB962C8B-B14F-4D97-AF65-F5344CB8AC3E}">
        <p14:creationId xmlns:p14="http://schemas.microsoft.com/office/powerpoint/2010/main" val="11342119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3"/>
          <a:stretch>
            <a:fillRect/>
          </a:stretch>
        </p:blipFill>
        <p:spPr>
          <a:xfrm>
            <a:off x="9008047" y="2070991"/>
            <a:ext cx="3291416" cy="3917348"/>
          </a:xfrm>
          <a:prstGeom prst="rect">
            <a:avLst/>
          </a:prstGeom>
        </p:spPr>
      </p:pic>
      <p:pic>
        <p:nvPicPr>
          <p:cNvPr id="6" name="Picture 5"/>
          <p:cNvPicPr>
            <a:picLocks noChangeAspect="1"/>
          </p:cNvPicPr>
          <p:nvPr/>
        </p:nvPicPr>
        <p:blipFill>
          <a:blip r:embed="rId4"/>
          <a:stretch>
            <a:fillRect/>
          </a:stretch>
        </p:blipFill>
        <p:spPr>
          <a:xfrm>
            <a:off x="6010567" y="2124250"/>
            <a:ext cx="3287822" cy="3913070"/>
          </a:xfrm>
          <a:prstGeom prst="rect">
            <a:avLst/>
          </a:prstGeom>
        </p:spPr>
      </p:pic>
      <p:pic>
        <p:nvPicPr>
          <p:cNvPr id="5" name="Picture 4"/>
          <p:cNvPicPr>
            <a:picLocks noChangeAspect="1"/>
          </p:cNvPicPr>
          <p:nvPr/>
        </p:nvPicPr>
        <p:blipFill>
          <a:blip r:embed="rId5"/>
          <a:stretch>
            <a:fillRect/>
          </a:stretch>
        </p:blipFill>
        <p:spPr>
          <a:xfrm>
            <a:off x="2998785" y="2124250"/>
            <a:ext cx="3284908" cy="3909603"/>
          </a:xfrm>
          <a:prstGeom prst="rect">
            <a:avLst/>
          </a:prstGeom>
        </p:spPr>
      </p:pic>
      <p:pic>
        <p:nvPicPr>
          <p:cNvPr id="4" name="Picture 3"/>
          <p:cNvPicPr>
            <a:picLocks noChangeAspect="1"/>
          </p:cNvPicPr>
          <p:nvPr/>
        </p:nvPicPr>
        <p:blipFill>
          <a:blip r:embed="rId6"/>
          <a:stretch>
            <a:fillRect/>
          </a:stretch>
        </p:blipFill>
        <p:spPr>
          <a:xfrm>
            <a:off x="1" y="2124250"/>
            <a:ext cx="3288898" cy="3914351"/>
          </a:xfrm>
          <a:prstGeom prst="rect">
            <a:avLst/>
          </a:prstGeom>
        </p:spPr>
      </p:pic>
      <p:sp>
        <p:nvSpPr>
          <p:cNvPr id="7" name="TextBox 6"/>
          <p:cNvSpPr txBox="1"/>
          <p:nvPr/>
        </p:nvSpPr>
        <p:spPr>
          <a:xfrm>
            <a:off x="3617721" y="5473642"/>
            <a:ext cx="2523383" cy="338554"/>
          </a:xfrm>
          <a:prstGeom prst="rect">
            <a:avLst/>
          </a:prstGeom>
          <a:solidFill>
            <a:schemeClr val="bg1"/>
          </a:solidFill>
        </p:spPr>
        <p:txBody>
          <a:bodyPr wrap="none" rtlCol="0">
            <a:spAutoFit/>
          </a:bodyPr>
          <a:lstStyle/>
          <a:p>
            <a:r>
              <a:rPr lang="en-US" sz="1600" dirty="0" smtClean="0"/>
              <a:t>Short </a:t>
            </a:r>
            <a:r>
              <a:rPr lang="en-US" sz="1600" smtClean="0"/>
              <a:t>signs    Long </a:t>
            </a:r>
            <a:r>
              <a:rPr lang="en-US" sz="1600" dirty="0" smtClean="0"/>
              <a:t>signs</a:t>
            </a:r>
            <a:endParaRPr lang="en-US" sz="1600" dirty="0"/>
          </a:p>
        </p:txBody>
      </p:sp>
      <p:sp>
        <p:nvSpPr>
          <p:cNvPr id="8" name="TextBox 7"/>
          <p:cNvSpPr txBox="1"/>
          <p:nvPr/>
        </p:nvSpPr>
        <p:spPr>
          <a:xfrm>
            <a:off x="6572147" y="6206836"/>
            <a:ext cx="1082331" cy="514697"/>
          </a:xfrm>
          <a:prstGeom prst="rect">
            <a:avLst/>
          </a:prstGeom>
          <a:solidFill>
            <a:schemeClr val="bg1"/>
          </a:solidFill>
        </p:spPr>
        <p:txBody>
          <a:bodyPr wrap="none" rtlCol="0">
            <a:spAutoFit/>
          </a:bodyPr>
          <a:lstStyle/>
          <a:p>
            <a:pPr algn="ctr"/>
            <a:r>
              <a:rPr lang="en-US" sz="1600" dirty="0" smtClean="0"/>
              <a:t>Rarely</a:t>
            </a:r>
          </a:p>
          <a:p>
            <a:pPr algn="ctr"/>
            <a:r>
              <a:rPr lang="en-US" sz="1600" dirty="0" smtClean="0"/>
              <a:t>Try Marked</a:t>
            </a:r>
            <a:endParaRPr lang="en-US" sz="1600" dirty="0"/>
          </a:p>
        </p:txBody>
      </p:sp>
      <p:sp>
        <p:nvSpPr>
          <p:cNvPr id="9" name="TextBox 8"/>
          <p:cNvSpPr txBox="1"/>
          <p:nvPr/>
        </p:nvSpPr>
        <p:spPr>
          <a:xfrm>
            <a:off x="7871622" y="6090579"/>
            <a:ext cx="1082331" cy="514697"/>
          </a:xfrm>
          <a:prstGeom prst="rect">
            <a:avLst/>
          </a:prstGeom>
          <a:solidFill>
            <a:schemeClr val="bg1"/>
          </a:solidFill>
        </p:spPr>
        <p:txBody>
          <a:bodyPr wrap="none" rtlCol="0">
            <a:spAutoFit/>
          </a:bodyPr>
          <a:lstStyle/>
          <a:p>
            <a:pPr algn="ctr"/>
            <a:r>
              <a:rPr lang="en-US" sz="1600" dirty="0" smtClean="0"/>
              <a:t>Often</a:t>
            </a:r>
          </a:p>
          <a:p>
            <a:pPr algn="ctr"/>
            <a:r>
              <a:rPr lang="en-US" sz="1600" dirty="0" smtClean="0"/>
              <a:t>Try Marked</a:t>
            </a:r>
            <a:endParaRPr lang="en-US" sz="1600" dirty="0"/>
          </a:p>
        </p:txBody>
      </p:sp>
      <p:sp>
        <p:nvSpPr>
          <p:cNvPr id="12" name="TextBox 11"/>
          <p:cNvSpPr txBox="1"/>
          <p:nvPr/>
        </p:nvSpPr>
        <p:spPr>
          <a:xfrm>
            <a:off x="449450" y="1270861"/>
            <a:ext cx="2989408" cy="369332"/>
          </a:xfrm>
          <a:prstGeom prst="rect">
            <a:avLst/>
          </a:prstGeom>
          <a:noFill/>
        </p:spPr>
        <p:txBody>
          <a:bodyPr wrap="none" rtlCol="0">
            <a:spAutoFit/>
          </a:bodyPr>
          <a:lstStyle/>
          <a:p>
            <a:r>
              <a:rPr lang="en-US" dirty="0" smtClean="0"/>
              <a:t>Some patterns in the data:</a:t>
            </a:r>
            <a:endParaRPr lang="en-US" dirty="0"/>
          </a:p>
        </p:txBody>
      </p:sp>
      <p:sp>
        <p:nvSpPr>
          <p:cNvPr id="13" name="TextBox 12"/>
          <p:cNvSpPr txBox="1"/>
          <p:nvPr/>
        </p:nvSpPr>
        <p:spPr>
          <a:xfrm>
            <a:off x="1049228" y="2070991"/>
            <a:ext cx="1435008" cy="369332"/>
          </a:xfrm>
          <a:prstGeom prst="rect">
            <a:avLst/>
          </a:prstGeom>
          <a:noFill/>
        </p:spPr>
        <p:txBody>
          <a:bodyPr wrap="none" rtlCol="0">
            <a:spAutoFit/>
          </a:bodyPr>
          <a:lstStyle/>
          <a:p>
            <a:r>
              <a:rPr lang="en-US" b="1" dirty="0" err="1" smtClean="0"/>
              <a:t>Indexicality</a:t>
            </a:r>
            <a:endParaRPr lang="en-US" b="1" dirty="0"/>
          </a:p>
        </p:txBody>
      </p:sp>
      <p:sp>
        <p:nvSpPr>
          <p:cNvPr id="14" name="TextBox 13"/>
          <p:cNvSpPr txBox="1"/>
          <p:nvPr/>
        </p:nvSpPr>
        <p:spPr>
          <a:xfrm>
            <a:off x="4171682" y="2070991"/>
            <a:ext cx="1449436" cy="369332"/>
          </a:xfrm>
          <a:prstGeom prst="rect">
            <a:avLst/>
          </a:prstGeom>
          <a:noFill/>
        </p:spPr>
        <p:txBody>
          <a:bodyPr wrap="none" rtlCol="0">
            <a:spAutoFit/>
          </a:bodyPr>
          <a:lstStyle/>
          <a:p>
            <a:r>
              <a:rPr lang="en-US" b="1" dirty="0" smtClean="0"/>
              <a:t>Sign length</a:t>
            </a:r>
            <a:endParaRPr lang="en-US" b="1" dirty="0"/>
          </a:p>
        </p:txBody>
      </p:sp>
      <p:sp>
        <p:nvSpPr>
          <p:cNvPr id="15" name="TextBox 14"/>
          <p:cNvSpPr txBox="1"/>
          <p:nvPr/>
        </p:nvSpPr>
        <p:spPr>
          <a:xfrm>
            <a:off x="6998091" y="2070991"/>
            <a:ext cx="1523559" cy="369332"/>
          </a:xfrm>
          <a:prstGeom prst="rect">
            <a:avLst/>
          </a:prstGeom>
          <a:noFill/>
        </p:spPr>
        <p:txBody>
          <a:bodyPr wrap="none" rtlCol="0">
            <a:spAutoFit/>
          </a:bodyPr>
          <a:lstStyle/>
          <a:p>
            <a:r>
              <a:rPr lang="en-US" b="1" smtClean="0"/>
              <a:t>Try Marking</a:t>
            </a:r>
            <a:endParaRPr lang="en-US" b="1" dirty="0"/>
          </a:p>
        </p:txBody>
      </p:sp>
      <p:sp>
        <p:nvSpPr>
          <p:cNvPr id="16" name="TextBox 15"/>
          <p:cNvSpPr txBox="1"/>
          <p:nvPr/>
        </p:nvSpPr>
        <p:spPr>
          <a:xfrm>
            <a:off x="10037146" y="2070991"/>
            <a:ext cx="1312282" cy="369332"/>
          </a:xfrm>
          <a:prstGeom prst="rect">
            <a:avLst/>
          </a:prstGeom>
          <a:noFill/>
        </p:spPr>
        <p:txBody>
          <a:bodyPr wrap="none" rtlCol="0">
            <a:spAutoFit/>
          </a:bodyPr>
          <a:lstStyle/>
          <a:p>
            <a:r>
              <a:rPr lang="en-US" b="1" dirty="0" smtClean="0"/>
              <a:t>Frequency</a:t>
            </a:r>
            <a:endParaRPr lang="en-US" b="1" dirty="0"/>
          </a:p>
        </p:txBody>
      </p:sp>
    </p:spTree>
    <p:extLst>
      <p:ext uri="{BB962C8B-B14F-4D97-AF65-F5344CB8AC3E}">
        <p14:creationId xmlns:p14="http://schemas.microsoft.com/office/powerpoint/2010/main" val="21063835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1949827364"/>
              </p:ext>
            </p:extLst>
          </p:nvPr>
        </p:nvGraphicFramePr>
        <p:xfrm>
          <a:off x="1900392" y="2055341"/>
          <a:ext cx="4220663" cy="4114800"/>
        </p:xfrm>
        <a:graphic>
          <a:graphicData uri="http://schemas.openxmlformats.org/drawingml/2006/table">
            <a:tbl>
              <a:tblPr/>
              <a:tblGrid>
                <a:gridCol w="4220663"/>
              </a:tblGrid>
              <a:tr h="203200">
                <a:tc>
                  <a:txBody>
                    <a:bodyPr/>
                    <a:lstStyle/>
                    <a:p>
                      <a:pPr algn="l" fontAlgn="b"/>
                      <a:r>
                        <a:rPr lang="en-US" sz="2000" b="1" i="0" u="none" strike="noStrike" dirty="0" smtClean="0">
                          <a:solidFill>
                            <a:srgbClr val="000000"/>
                          </a:solidFill>
                          <a:effectLst/>
                          <a:latin typeface="Calibri" charset="0"/>
                        </a:rPr>
                        <a:t>Content bias</a:t>
                      </a:r>
                      <a:endParaRPr lang="en-US" sz="2000" b="1" i="0" u="none" strike="noStrike" dirty="0">
                        <a:solidFill>
                          <a:srgbClr val="000000"/>
                        </a:solidFill>
                        <a:effectLst/>
                        <a:latin typeface="Calibri" charset="0"/>
                      </a:endParaRPr>
                    </a:p>
                  </a:txBody>
                  <a:tcPr marL="12700" marR="12700" marT="12700" marB="0" anchor="b">
                    <a:lnL>
                      <a:noFill/>
                    </a:lnL>
                    <a:lnR>
                      <a:noFill/>
                    </a:lnR>
                    <a:lnT>
                      <a:noFill/>
                    </a:lnT>
                    <a:lnB>
                      <a:noFill/>
                    </a:lnB>
                  </a:tcPr>
                </a:tc>
              </a:tr>
              <a:tr h="203200">
                <a:tc>
                  <a:txBody>
                    <a:bodyPr/>
                    <a:lstStyle/>
                    <a:p>
                      <a:pPr algn="l" fontAlgn="b"/>
                      <a:r>
                        <a:rPr lang="en-US" sz="2000" b="0" i="0" u="none" strike="noStrike" dirty="0" smtClean="0">
                          <a:solidFill>
                            <a:srgbClr val="000000"/>
                          </a:solidFill>
                          <a:effectLst/>
                          <a:latin typeface="Calibri" charset="0"/>
                        </a:rPr>
                        <a:t>Indexical</a:t>
                      </a:r>
                      <a:endParaRPr lang="en-US" sz="2000" b="0" i="0" u="none" strike="noStrike" dirty="0">
                        <a:solidFill>
                          <a:srgbClr val="000000"/>
                        </a:solidFill>
                        <a:effectLst/>
                        <a:latin typeface="Calibri" charset="0"/>
                      </a:endParaRPr>
                    </a:p>
                  </a:txBody>
                  <a:tcPr marL="12700" marR="12700" marT="12700" marB="0" anchor="b">
                    <a:lnL>
                      <a:noFill/>
                    </a:lnL>
                    <a:lnR>
                      <a:noFill/>
                    </a:lnR>
                    <a:lnT>
                      <a:noFill/>
                    </a:lnT>
                    <a:lnB>
                      <a:noFill/>
                    </a:lnB>
                  </a:tcPr>
                </a:tc>
              </a:tr>
              <a:tr h="203200">
                <a:tc>
                  <a:txBody>
                    <a:bodyPr/>
                    <a:lstStyle/>
                    <a:p>
                      <a:pPr algn="l" fontAlgn="b"/>
                      <a:r>
                        <a:rPr lang="en-US" sz="2000" b="0" i="0" u="none" strike="noStrike" dirty="0" smtClean="0">
                          <a:solidFill>
                            <a:srgbClr val="000000"/>
                          </a:solidFill>
                          <a:effectLst/>
                          <a:latin typeface="Calibri" charset="0"/>
                        </a:rPr>
                        <a:t>Indexical-body</a:t>
                      </a:r>
                      <a:endParaRPr lang="en-US" sz="2000" b="0" i="0" u="none" strike="noStrike" dirty="0">
                        <a:solidFill>
                          <a:srgbClr val="000000"/>
                        </a:solidFill>
                        <a:effectLst/>
                        <a:latin typeface="Calibri" charset="0"/>
                      </a:endParaRPr>
                    </a:p>
                  </a:txBody>
                  <a:tcPr marL="12700" marR="12700" marT="12700" marB="0" anchor="b">
                    <a:lnL>
                      <a:noFill/>
                    </a:lnL>
                    <a:lnR>
                      <a:noFill/>
                    </a:lnR>
                    <a:lnT>
                      <a:noFill/>
                    </a:lnT>
                    <a:lnB>
                      <a:noFill/>
                    </a:lnB>
                  </a:tcPr>
                </a:tc>
              </a:tr>
              <a:tr h="203200">
                <a:tc>
                  <a:txBody>
                    <a:bodyPr/>
                    <a:lstStyle/>
                    <a:p>
                      <a:pPr algn="l" fontAlgn="b"/>
                      <a:r>
                        <a:rPr lang="en-US" sz="2000" b="0" i="0" u="none" strike="noStrike" dirty="0" smtClean="0">
                          <a:solidFill>
                            <a:srgbClr val="000000"/>
                          </a:solidFill>
                          <a:effectLst/>
                          <a:latin typeface="Calibri" charset="0"/>
                        </a:rPr>
                        <a:t>Length</a:t>
                      </a:r>
                      <a:r>
                        <a:rPr lang="en-US" sz="2000" b="0" i="0" u="none" strike="noStrike" baseline="0" dirty="0" smtClean="0">
                          <a:solidFill>
                            <a:srgbClr val="000000"/>
                          </a:solidFill>
                          <a:effectLst/>
                          <a:latin typeface="Calibri" charset="0"/>
                        </a:rPr>
                        <a:t> of sign</a:t>
                      </a:r>
                      <a:endParaRPr lang="en-US" sz="2000" b="0" i="0" u="none" strike="noStrike" dirty="0">
                        <a:solidFill>
                          <a:srgbClr val="000000"/>
                        </a:solidFill>
                        <a:effectLst/>
                        <a:latin typeface="Calibri" charset="0"/>
                      </a:endParaRPr>
                    </a:p>
                  </a:txBody>
                  <a:tcPr marL="12700" marR="12700" marT="12700" marB="0" anchor="b">
                    <a:lnL>
                      <a:noFill/>
                    </a:lnL>
                    <a:lnR>
                      <a:noFill/>
                    </a:lnR>
                    <a:lnT>
                      <a:noFill/>
                    </a:lnT>
                    <a:lnB>
                      <a:noFill/>
                    </a:lnB>
                  </a:tcPr>
                </a:tc>
              </a:tr>
              <a:tr h="203200">
                <a:tc>
                  <a:txBody>
                    <a:bodyPr/>
                    <a:lstStyle/>
                    <a:p>
                      <a:pPr algn="l" fontAlgn="b"/>
                      <a:endParaRPr lang="en-US" sz="2000" b="1" i="0" u="none" strike="noStrike" dirty="0">
                        <a:solidFill>
                          <a:srgbClr val="000000"/>
                        </a:solidFill>
                        <a:effectLst/>
                        <a:latin typeface="Calibri" charset="0"/>
                      </a:endParaRPr>
                    </a:p>
                  </a:txBody>
                  <a:tcPr marL="12700" marR="12700" marT="12700" marB="0" anchor="b">
                    <a:lnL>
                      <a:noFill/>
                    </a:lnL>
                    <a:lnR>
                      <a:noFill/>
                    </a:lnR>
                    <a:lnT>
                      <a:noFill/>
                    </a:lnT>
                    <a:lnB>
                      <a:noFill/>
                    </a:lnB>
                  </a:tcPr>
                </a:tc>
              </a:tr>
              <a:tr h="203200">
                <a:tc>
                  <a:txBody>
                    <a:bodyPr/>
                    <a:lstStyle/>
                    <a:p>
                      <a:pPr marL="0" marR="0" indent="0" algn="l" defTabSz="914400" rtl="0" eaLnBrk="1" fontAlgn="b" latinLnBrk="1" hangingPunct="1">
                        <a:lnSpc>
                          <a:spcPct val="100000"/>
                        </a:lnSpc>
                        <a:spcBef>
                          <a:spcPts val="0"/>
                        </a:spcBef>
                        <a:spcAft>
                          <a:spcPts val="0"/>
                        </a:spcAft>
                        <a:buClrTx/>
                        <a:buSzTx/>
                        <a:buFontTx/>
                        <a:buNone/>
                        <a:tabLst/>
                        <a:defRPr/>
                      </a:pPr>
                      <a:r>
                        <a:rPr lang="en-US" sz="2000" b="1" i="0" u="none" strike="noStrike" dirty="0" smtClean="0">
                          <a:solidFill>
                            <a:srgbClr val="000000"/>
                          </a:solidFill>
                          <a:effectLst/>
                          <a:latin typeface="Calibri" charset="0"/>
                        </a:rPr>
                        <a:t>Conformity Bias</a:t>
                      </a:r>
                    </a:p>
                    <a:p>
                      <a:pPr marL="0" marR="0" indent="0" algn="l" defTabSz="914400" rtl="0" eaLnBrk="1" fontAlgn="b" latinLnBrk="1" hangingPunct="1">
                        <a:lnSpc>
                          <a:spcPct val="100000"/>
                        </a:lnSpc>
                        <a:spcBef>
                          <a:spcPts val="0"/>
                        </a:spcBef>
                        <a:spcAft>
                          <a:spcPts val="0"/>
                        </a:spcAft>
                        <a:buClrTx/>
                        <a:buSzTx/>
                        <a:buFontTx/>
                        <a:buNone/>
                        <a:tabLst/>
                        <a:defRPr/>
                      </a:pPr>
                      <a:r>
                        <a:rPr lang="en-US" sz="2000" b="0" i="0" u="none" strike="noStrike" dirty="0" smtClean="0">
                          <a:solidFill>
                            <a:srgbClr val="000000"/>
                          </a:solidFill>
                          <a:effectLst/>
                          <a:latin typeface="Calibri" charset="0"/>
                        </a:rPr>
                        <a:t>Try</a:t>
                      </a:r>
                      <a:r>
                        <a:rPr lang="en-US" sz="2000" b="0" i="0" u="none" strike="noStrike" baseline="0" dirty="0" smtClean="0">
                          <a:solidFill>
                            <a:srgbClr val="000000"/>
                          </a:solidFill>
                          <a:effectLst/>
                          <a:latin typeface="Calibri" charset="0"/>
                        </a:rPr>
                        <a:t> Marking (frequent)</a:t>
                      </a:r>
                      <a:endParaRPr lang="en-US" sz="2000" b="0" i="0" u="none" strike="noStrike" dirty="0" smtClean="0">
                        <a:solidFill>
                          <a:srgbClr val="000000"/>
                        </a:solidFill>
                        <a:effectLst/>
                        <a:latin typeface="Calibri" charset="0"/>
                      </a:endParaRPr>
                    </a:p>
                  </a:txBody>
                  <a:tcPr marL="12700" marR="12700" marT="12700" marB="0" anchor="b">
                    <a:lnL>
                      <a:noFill/>
                    </a:lnL>
                    <a:lnR>
                      <a:noFill/>
                    </a:lnR>
                    <a:lnT>
                      <a:noFill/>
                    </a:lnT>
                    <a:lnB>
                      <a:noFill/>
                    </a:lnB>
                  </a:tcPr>
                </a:tc>
              </a:tr>
              <a:tr h="203200">
                <a:tc>
                  <a:txBody>
                    <a:bodyPr/>
                    <a:lstStyle/>
                    <a:p>
                      <a:pPr algn="l" fontAlgn="b"/>
                      <a:r>
                        <a:rPr lang="en-US" sz="2000" b="0" i="0" u="none" strike="noStrike" dirty="0" smtClean="0">
                          <a:solidFill>
                            <a:srgbClr val="000000"/>
                          </a:solidFill>
                          <a:effectLst/>
                          <a:latin typeface="Calibri" charset="0"/>
                        </a:rPr>
                        <a:t>Teaching</a:t>
                      </a:r>
                      <a:endParaRPr lang="en-US" sz="2000" b="0" i="0" u="none" strike="noStrike" dirty="0">
                        <a:solidFill>
                          <a:srgbClr val="000000"/>
                        </a:solidFill>
                        <a:effectLst/>
                        <a:latin typeface="Calibri" charset="0"/>
                      </a:endParaRPr>
                    </a:p>
                  </a:txBody>
                  <a:tcPr marL="12700" marR="12700" marT="12700" marB="0" anchor="b">
                    <a:lnL>
                      <a:noFill/>
                    </a:lnL>
                    <a:lnR>
                      <a:noFill/>
                    </a:lnR>
                    <a:lnT>
                      <a:noFill/>
                    </a:lnT>
                    <a:lnB>
                      <a:noFill/>
                    </a:lnB>
                  </a:tcPr>
                </a:tc>
              </a:tr>
              <a:tr h="203200">
                <a:tc>
                  <a:txBody>
                    <a:bodyPr/>
                    <a:lstStyle/>
                    <a:p>
                      <a:pPr algn="l" fontAlgn="b"/>
                      <a:r>
                        <a:rPr lang="en-US" sz="2000" b="0" i="0" u="none" strike="noStrike" dirty="0" smtClean="0">
                          <a:solidFill>
                            <a:srgbClr val="000000"/>
                          </a:solidFill>
                          <a:effectLst/>
                          <a:latin typeface="Calibri" charset="0"/>
                        </a:rPr>
                        <a:t>Try</a:t>
                      </a:r>
                      <a:r>
                        <a:rPr lang="en-US" sz="2000" b="0" i="0" u="none" strike="noStrike" baseline="0" dirty="0" smtClean="0">
                          <a:solidFill>
                            <a:srgbClr val="000000"/>
                          </a:solidFill>
                          <a:effectLst/>
                          <a:latin typeface="Calibri" charset="0"/>
                        </a:rPr>
                        <a:t> Marking &amp; Teaching</a:t>
                      </a:r>
                      <a:endParaRPr lang="en-US" sz="2000" b="0" i="0" u="none" strike="noStrike" dirty="0">
                        <a:solidFill>
                          <a:srgbClr val="000000"/>
                        </a:solidFill>
                        <a:effectLst/>
                        <a:latin typeface="Calibri" charset="0"/>
                      </a:endParaRPr>
                    </a:p>
                  </a:txBody>
                  <a:tcPr marL="12700" marR="12700" marT="12700" marB="0" anchor="b">
                    <a:lnL>
                      <a:noFill/>
                    </a:lnL>
                    <a:lnR>
                      <a:noFill/>
                    </a:lnR>
                    <a:lnT>
                      <a:noFill/>
                    </a:lnT>
                    <a:lnB>
                      <a:noFill/>
                    </a:lnB>
                  </a:tcPr>
                </a:tc>
              </a:tr>
              <a:tr h="203200">
                <a:tc>
                  <a:txBody>
                    <a:bodyPr/>
                    <a:lstStyle/>
                    <a:p>
                      <a:pPr algn="l" fontAlgn="b"/>
                      <a:r>
                        <a:rPr lang="en-US" sz="2000" b="0" i="0" u="none" strike="noStrike" dirty="0" smtClean="0">
                          <a:solidFill>
                            <a:srgbClr val="000000"/>
                          </a:solidFill>
                          <a:effectLst/>
                          <a:latin typeface="Calibri" charset="0"/>
                        </a:rPr>
                        <a:t>T0</a:t>
                      </a:r>
                      <a:r>
                        <a:rPr lang="en-US" sz="2000" b="0" i="0" u="none" strike="noStrike" baseline="0" dirty="0" smtClean="0">
                          <a:solidFill>
                            <a:srgbClr val="000000"/>
                          </a:solidFill>
                          <a:effectLst/>
                          <a:latin typeface="Calibri" charset="0"/>
                        </a:rPr>
                        <a:t> Check</a:t>
                      </a:r>
                      <a:endParaRPr lang="en-US" sz="2000" b="0" i="0" u="none" strike="noStrike" dirty="0">
                        <a:solidFill>
                          <a:srgbClr val="000000"/>
                        </a:solidFill>
                        <a:effectLst/>
                        <a:latin typeface="Calibri" charset="0"/>
                      </a:endParaRPr>
                    </a:p>
                  </a:txBody>
                  <a:tcPr marL="12700" marR="12700" marT="12700" marB="0" anchor="b">
                    <a:lnL>
                      <a:noFill/>
                    </a:lnL>
                    <a:lnR>
                      <a:noFill/>
                    </a:lnR>
                    <a:lnT>
                      <a:noFill/>
                    </a:lnT>
                    <a:lnB>
                      <a:noFill/>
                    </a:lnB>
                  </a:tcPr>
                </a:tc>
              </a:tr>
              <a:tr h="203200">
                <a:tc>
                  <a:txBody>
                    <a:bodyPr/>
                    <a:lstStyle/>
                    <a:p>
                      <a:pPr algn="l" fontAlgn="b"/>
                      <a:endParaRPr lang="en-US" sz="2000" b="0" i="0" u="none" strike="noStrike" dirty="0">
                        <a:solidFill>
                          <a:srgbClr val="000000"/>
                        </a:solidFill>
                        <a:effectLst/>
                        <a:latin typeface="Calibri" charset="0"/>
                      </a:endParaRPr>
                    </a:p>
                  </a:txBody>
                  <a:tcPr marL="12700" marR="12700" marT="12700" marB="0" anchor="b">
                    <a:lnL>
                      <a:noFill/>
                    </a:lnL>
                    <a:lnR>
                      <a:noFill/>
                    </a:lnR>
                    <a:lnT>
                      <a:noFill/>
                    </a:lnT>
                    <a:lnB>
                      <a:noFill/>
                    </a:lnB>
                  </a:tcPr>
                </a:tc>
              </a:tr>
              <a:tr h="203200">
                <a:tc>
                  <a:txBody>
                    <a:bodyPr/>
                    <a:lstStyle/>
                    <a:p>
                      <a:pPr algn="l" fontAlgn="b"/>
                      <a:r>
                        <a:rPr lang="en-US" sz="2000" b="1" i="0" u="none" strike="noStrike" dirty="0" smtClean="0">
                          <a:solidFill>
                            <a:srgbClr val="000000"/>
                          </a:solidFill>
                          <a:effectLst/>
                          <a:latin typeface="Calibri" charset="0"/>
                        </a:rPr>
                        <a:t>Frequency Bias</a:t>
                      </a:r>
                      <a:endParaRPr lang="en-US" sz="2000" b="1" i="0" u="none" strike="noStrike" dirty="0">
                        <a:solidFill>
                          <a:srgbClr val="000000"/>
                        </a:solidFill>
                        <a:effectLst/>
                        <a:latin typeface="Calibri" charset="0"/>
                      </a:endParaRPr>
                    </a:p>
                  </a:txBody>
                  <a:tcPr marL="12700" marR="12700" marT="12700" marB="0" anchor="b">
                    <a:lnL>
                      <a:noFill/>
                    </a:lnL>
                    <a:lnR>
                      <a:noFill/>
                    </a:lnR>
                    <a:lnT>
                      <a:noFill/>
                    </a:lnT>
                    <a:lnB>
                      <a:noFill/>
                    </a:lnB>
                  </a:tcPr>
                </a:tc>
              </a:tr>
              <a:tr h="203200">
                <a:tc>
                  <a:txBody>
                    <a:bodyPr/>
                    <a:lstStyle/>
                    <a:p>
                      <a:pPr algn="l" fontAlgn="b"/>
                      <a:r>
                        <a:rPr lang="en-US" sz="2000" b="0" i="0" u="none" strike="noStrike" dirty="0" smtClean="0">
                          <a:solidFill>
                            <a:srgbClr val="000000"/>
                          </a:solidFill>
                          <a:effectLst/>
                          <a:latin typeface="Calibri" charset="0"/>
                        </a:rPr>
                        <a:t>Frequency in week 1</a:t>
                      </a:r>
                      <a:endParaRPr lang="en-US" sz="2000" b="0" i="0" u="none" strike="noStrike" dirty="0">
                        <a:solidFill>
                          <a:srgbClr val="000000"/>
                        </a:solidFill>
                        <a:effectLst/>
                        <a:latin typeface="Calibri" charset="0"/>
                      </a:endParaRPr>
                    </a:p>
                  </a:txBody>
                  <a:tcPr marL="12700" marR="12700" marT="12700" marB="0" anchor="b">
                    <a:lnL>
                      <a:noFill/>
                    </a:lnL>
                    <a:lnR>
                      <a:noFill/>
                    </a:lnR>
                    <a:lnT>
                      <a:noFill/>
                    </a:lnT>
                    <a:lnB>
                      <a:noFill/>
                    </a:lnB>
                  </a:tcPr>
                </a:tc>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29661010"/>
              </p:ext>
            </p:extLst>
          </p:nvPr>
        </p:nvGraphicFramePr>
        <p:xfrm>
          <a:off x="5409419" y="2055341"/>
          <a:ext cx="2475798" cy="1270000"/>
        </p:xfrm>
        <a:graphic>
          <a:graphicData uri="http://schemas.openxmlformats.org/drawingml/2006/table">
            <a:tbl>
              <a:tblPr/>
              <a:tblGrid>
                <a:gridCol w="1086384"/>
                <a:gridCol w="914400"/>
                <a:gridCol w="475014"/>
              </a:tblGrid>
              <a:tr h="203200">
                <a:tc>
                  <a:txBody>
                    <a:bodyPr/>
                    <a:lstStyle/>
                    <a:p>
                      <a:pPr algn="ctr" fontAlgn="b"/>
                      <a:r>
                        <a:rPr lang="en-US" sz="2000" b="1" i="0" u="none" strike="noStrike" dirty="0">
                          <a:solidFill>
                            <a:srgbClr val="000000"/>
                          </a:solidFill>
                          <a:effectLst/>
                          <a:latin typeface="Calibri" charset="0"/>
                        </a:rPr>
                        <a:t>Estimate</a:t>
                      </a:r>
                    </a:p>
                  </a:txBody>
                  <a:tcPr marL="12700" marR="12700" marT="1270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1" i="0" u="none" strike="noStrike" dirty="0" smtClean="0">
                          <a:solidFill>
                            <a:srgbClr val="000000"/>
                          </a:solidFill>
                          <a:effectLst/>
                          <a:latin typeface="Calibri" charset="0"/>
                        </a:rPr>
                        <a:t> p</a:t>
                      </a:r>
                      <a:endParaRPr lang="en-US" sz="2000" b="1" i="0" u="none" strike="noStrike" dirty="0">
                        <a:solidFill>
                          <a:srgbClr val="000000"/>
                        </a:solidFill>
                        <a:effectLst/>
                        <a:latin typeface="Calibri" charset="0"/>
                      </a:endParaRPr>
                    </a:p>
                  </a:txBody>
                  <a:tcPr marL="12700" marR="12700" marT="1270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2000" b="0" i="0" u="none" strike="noStrike" dirty="0">
                        <a:solidFill>
                          <a:srgbClr val="000000"/>
                        </a:solidFill>
                        <a:effectLst/>
                        <a:latin typeface="Calibri" charset="0"/>
                      </a:endParaRPr>
                    </a:p>
                  </a:txBody>
                  <a:tcPr marL="12700" marR="12700" marT="12700" marB="0" anchor="b">
                    <a:lnL w="12700" cap="flat" cmpd="sng" algn="ctr">
                      <a:solidFill>
                        <a:schemeClr val="tx1"/>
                      </a:solidFill>
                      <a:prstDash val="solid"/>
                      <a:round/>
                      <a:headEnd type="none" w="med" len="med"/>
                      <a:tailEnd type="none" w="med" len="med"/>
                    </a:lnL>
                    <a:lnR>
                      <a:noFill/>
                    </a:lnR>
                    <a:lnT>
                      <a:noFill/>
                    </a:lnT>
                    <a:lnB>
                      <a:noFill/>
                    </a:lnB>
                  </a:tcPr>
                </a:tc>
              </a:tr>
              <a:tr h="203200">
                <a:tc>
                  <a:txBody>
                    <a:bodyPr/>
                    <a:lstStyle/>
                    <a:p>
                      <a:pPr algn="r" fontAlgn="b"/>
                      <a:r>
                        <a:rPr lang="en-US" sz="2000" b="0" i="0" u="none" strike="noStrike" dirty="0" smtClean="0">
                          <a:solidFill>
                            <a:srgbClr val="000000"/>
                          </a:solidFill>
                          <a:effectLst/>
                          <a:latin typeface="Calibri" charset="0"/>
                        </a:rPr>
                        <a:t>-0.01</a:t>
                      </a:r>
                      <a:endParaRPr lang="en-US" sz="2000" b="0" i="0" u="none" strike="noStrike" dirty="0">
                        <a:solidFill>
                          <a:srgbClr val="000000"/>
                        </a:solidFill>
                        <a:effectLst/>
                        <a:latin typeface="Calibri" charset="0"/>
                      </a:endParaRPr>
                    </a:p>
                  </a:txBody>
                  <a:tcPr marL="12700" marR="12700" marT="1270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endParaRPr lang="en-US" dirty="0"/>
                    </a:p>
                  </a:txBody>
                  <a:tcPr marL="12700" marR="12700" marT="1270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marL="12700" marR="12700" marT="12700" marB="0" anchor="b">
                    <a:lnL w="12700" cap="flat" cmpd="sng" algn="ctr">
                      <a:solidFill>
                        <a:schemeClr val="tx1"/>
                      </a:solidFill>
                      <a:prstDash val="solid"/>
                      <a:round/>
                      <a:headEnd type="none" w="med" len="med"/>
                      <a:tailEnd type="none" w="med" len="med"/>
                    </a:lnL>
                    <a:lnR>
                      <a:noFill/>
                    </a:lnR>
                    <a:lnT>
                      <a:noFill/>
                    </a:lnT>
                    <a:lnB>
                      <a:noFill/>
                    </a:lnB>
                  </a:tcPr>
                </a:tc>
              </a:tr>
              <a:tr h="203200">
                <a:tc>
                  <a:txBody>
                    <a:bodyPr/>
                    <a:lstStyle/>
                    <a:p>
                      <a:pPr algn="r" fontAlgn="b"/>
                      <a:r>
                        <a:rPr lang="en-US" sz="2000" b="0" i="0" u="none" strike="noStrike" dirty="0" smtClean="0">
                          <a:solidFill>
                            <a:srgbClr val="000000"/>
                          </a:solidFill>
                          <a:effectLst/>
                          <a:latin typeface="Calibri" charset="0"/>
                        </a:rPr>
                        <a:t>+0.08</a:t>
                      </a:r>
                      <a:endParaRPr lang="en-US" sz="2000" b="0" i="0" u="none" strike="noStrike" dirty="0">
                        <a:solidFill>
                          <a:srgbClr val="000000"/>
                        </a:solidFill>
                        <a:effectLst/>
                        <a:latin typeface="Calibri" charset="0"/>
                      </a:endParaRPr>
                    </a:p>
                  </a:txBody>
                  <a:tcPr marL="12700" marR="12700" marT="1270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2000" b="0" i="0" u="none" strike="noStrike" dirty="0" smtClean="0">
                          <a:solidFill>
                            <a:srgbClr val="000000"/>
                          </a:solidFill>
                          <a:effectLst/>
                          <a:latin typeface="Calibri" charset="0"/>
                        </a:rPr>
                        <a:t>0.001</a:t>
                      </a:r>
                      <a:endParaRPr lang="en-US" sz="2000" b="0" i="0" u="none" strike="noStrike" dirty="0">
                        <a:solidFill>
                          <a:srgbClr val="000000"/>
                        </a:solidFill>
                        <a:effectLst/>
                        <a:latin typeface="Calibri" charset="0"/>
                      </a:endParaRPr>
                    </a:p>
                  </a:txBody>
                  <a:tcPr marL="12700" marR="12700" marT="1270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2000" b="0" i="0" u="none" strike="noStrike" dirty="0" smtClean="0">
                          <a:solidFill>
                            <a:srgbClr val="000000"/>
                          </a:solidFill>
                          <a:effectLst/>
                          <a:latin typeface="Calibri" charset="0"/>
                        </a:rPr>
                        <a:t>**</a:t>
                      </a:r>
                      <a:endParaRPr lang="en-US" sz="2000" b="0" i="0" u="none" strike="noStrike" dirty="0">
                        <a:solidFill>
                          <a:srgbClr val="000000"/>
                        </a:solidFill>
                        <a:effectLst/>
                        <a:latin typeface="Calibri" charset="0"/>
                      </a:endParaRPr>
                    </a:p>
                  </a:txBody>
                  <a:tcPr marL="12700" marR="12700" marT="12700" marB="0" anchor="b">
                    <a:lnL w="12700" cap="flat" cmpd="sng" algn="ctr">
                      <a:solidFill>
                        <a:schemeClr val="tx1"/>
                      </a:solidFill>
                      <a:prstDash val="solid"/>
                      <a:round/>
                      <a:headEnd type="none" w="med" len="med"/>
                      <a:tailEnd type="none" w="med" len="med"/>
                    </a:lnL>
                    <a:lnR>
                      <a:noFill/>
                    </a:lnR>
                    <a:lnT>
                      <a:noFill/>
                    </a:lnT>
                    <a:lnB>
                      <a:noFill/>
                    </a:lnB>
                  </a:tcPr>
                </a:tc>
              </a:tr>
              <a:tr h="203200">
                <a:tc>
                  <a:txBody>
                    <a:bodyPr/>
                    <a:lstStyle/>
                    <a:p>
                      <a:pPr algn="r" fontAlgn="b"/>
                      <a:r>
                        <a:rPr lang="en-US" sz="2000" b="0" i="0" u="none" strike="noStrike" dirty="0" smtClean="0">
                          <a:solidFill>
                            <a:srgbClr val="000000"/>
                          </a:solidFill>
                          <a:effectLst/>
                          <a:latin typeface="Calibri" charset="0"/>
                        </a:rPr>
                        <a:t>-0.03</a:t>
                      </a:r>
                      <a:endParaRPr lang="en-US" sz="2000" b="0" i="0" u="none" strike="noStrike" dirty="0">
                        <a:solidFill>
                          <a:srgbClr val="000000"/>
                        </a:solidFill>
                        <a:effectLst/>
                        <a:latin typeface="Calibri" charset="0"/>
                      </a:endParaRPr>
                    </a:p>
                  </a:txBody>
                  <a:tcPr marL="12700" marR="12700" marT="1270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2000" b="0" i="0" u="none" strike="noStrike" dirty="0" smtClean="0">
                          <a:solidFill>
                            <a:srgbClr val="000000"/>
                          </a:solidFill>
                          <a:effectLst/>
                          <a:latin typeface="Calibri" charset="0"/>
                        </a:rPr>
                        <a:t>0.04</a:t>
                      </a:r>
                      <a:endParaRPr lang="en-US" sz="2000" b="0" i="0" u="none" strike="noStrike" dirty="0">
                        <a:solidFill>
                          <a:srgbClr val="000000"/>
                        </a:solidFill>
                        <a:effectLst/>
                        <a:latin typeface="Calibri" charset="0"/>
                      </a:endParaRPr>
                    </a:p>
                  </a:txBody>
                  <a:tcPr marL="12700" marR="12700" marT="1270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2000" b="0" i="0" u="none" strike="noStrike" dirty="0" smtClean="0">
                          <a:solidFill>
                            <a:srgbClr val="000000"/>
                          </a:solidFill>
                          <a:effectLst/>
                          <a:latin typeface="Calibri" charset="0"/>
                        </a:rPr>
                        <a:t>*</a:t>
                      </a:r>
                      <a:endParaRPr lang="en-US" sz="2000" b="0" i="0" u="none" strike="noStrike" dirty="0">
                        <a:solidFill>
                          <a:srgbClr val="000000"/>
                        </a:solidFill>
                        <a:effectLst/>
                        <a:latin typeface="Calibri" charset="0"/>
                      </a:endParaRPr>
                    </a:p>
                  </a:txBody>
                  <a:tcPr marL="12700" marR="12700" marT="12700" marB="0" anchor="b">
                    <a:lnL w="12700" cap="flat" cmpd="sng" algn="ctr">
                      <a:solidFill>
                        <a:schemeClr val="tx1"/>
                      </a:solidFill>
                      <a:prstDash val="solid"/>
                      <a:round/>
                      <a:headEnd type="none" w="med" len="med"/>
                      <a:tailEnd type="none" w="med" len="med"/>
                    </a:lnL>
                    <a:lnR>
                      <a:noFill/>
                    </a:lnR>
                    <a:lnT>
                      <a:noFill/>
                    </a:lnT>
                    <a:lnB>
                      <a:noFill/>
                    </a:lnB>
                  </a:tcPr>
                </a:tc>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1485895406"/>
              </p:ext>
            </p:extLst>
          </p:nvPr>
        </p:nvGraphicFramePr>
        <p:xfrm>
          <a:off x="5409418" y="3992628"/>
          <a:ext cx="3073887" cy="1270000"/>
        </p:xfrm>
        <a:graphic>
          <a:graphicData uri="http://schemas.openxmlformats.org/drawingml/2006/table">
            <a:tbl>
              <a:tblPr/>
              <a:tblGrid>
                <a:gridCol w="1024629"/>
                <a:gridCol w="1024629"/>
                <a:gridCol w="1024629"/>
              </a:tblGrid>
              <a:tr h="203200">
                <a:tc>
                  <a:txBody>
                    <a:bodyPr/>
                    <a:lstStyle/>
                    <a:p>
                      <a:pPr algn="r" fontAlgn="b"/>
                      <a:r>
                        <a:rPr lang="en-US" sz="2000" b="0" i="0" u="none" strike="noStrike" dirty="0" smtClean="0">
                          <a:solidFill>
                            <a:srgbClr val="000000"/>
                          </a:solidFill>
                          <a:effectLst/>
                          <a:latin typeface="Calibri" charset="0"/>
                        </a:rPr>
                        <a:t>+0.11</a:t>
                      </a:r>
                      <a:endParaRPr lang="en-US" sz="2000" b="0" i="0" u="none" strike="noStrike" dirty="0">
                        <a:solidFill>
                          <a:srgbClr val="000000"/>
                        </a:solidFill>
                        <a:effectLst/>
                        <a:latin typeface="Calibri" charset="0"/>
                      </a:endParaRPr>
                    </a:p>
                  </a:txBody>
                  <a:tcPr marL="12700" marR="12700" marT="1270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2000" b="0" i="0" u="none" strike="noStrike" dirty="0" smtClean="0">
                          <a:solidFill>
                            <a:srgbClr val="000000"/>
                          </a:solidFill>
                          <a:effectLst/>
                          <a:latin typeface="Calibri" charset="0"/>
                        </a:rPr>
                        <a:t>0.001</a:t>
                      </a:r>
                      <a:endParaRPr lang="en-US" sz="2000" b="0" i="0" u="none" strike="noStrike" dirty="0">
                        <a:solidFill>
                          <a:srgbClr val="000000"/>
                        </a:solidFill>
                        <a:effectLst/>
                        <a:latin typeface="Calibri" charset="0"/>
                      </a:endParaRPr>
                    </a:p>
                  </a:txBody>
                  <a:tcPr marL="12700" marR="12700" marT="1270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2000" b="0" i="0" u="none" strike="noStrike" dirty="0" smtClean="0">
                          <a:solidFill>
                            <a:srgbClr val="000000"/>
                          </a:solidFill>
                          <a:effectLst/>
                          <a:latin typeface="Calibri" charset="0"/>
                        </a:rPr>
                        <a:t>**</a:t>
                      </a:r>
                      <a:endParaRPr lang="en-US" sz="2000" b="0" i="0" u="none" strike="noStrike" dirty="0">
                        <a:solidFill>
                          <a:srgbClr val="000000"/>
                        </a:solidFill>
                        <a:effectLst/>
                        <a:latin typeface="Calibri" charset="0"/>
                      </a:endParaRPr>
                    </a:p>
                  </a:txBody>
                  <a:tcPr marL="12700" marR="12700" marT="12700" marB="0" anchor="b">
                    <a:lnL w="12700" cap="flat" cmpd="sng" algn="ctr">
                      <a:solidFill>
                        <a:schemeClr val="tx1"/>
                      </a:solidFill>
                      <a:prstDash val="solid"/>
                      <a:round/>
                      <a:headEnd type="none" w="med" len="med"/>
                      <a:tailEnd type="none" w="med" len="med"/>
                    </a:lnL>
                    <a:lnR>
                      <a:noFill/>
                    </a:lnR>
                    <a:lnT>
                      <a:noFill/>
                    </a:lnT>
                    <a:lnB>
                      <a:noFill/>
                    </a:lnB>
                  </a:tcPr>
                </a:tc>
              </a:tr>
              <a:tr h="203200">
                <a:tc>
                  <a:txBody>
                    <a:bodyPr/>
                    <a:lstStyle/>
                    <a:p>
                      <a:pPr algn="r" fontAlgn="b"/>
                      <a:r>
                        <a:rPr lang="en-US" sz="2000" b="0" i="0" u="none" strike="noStrike" dirty="0" smtClean="0">
                          <a:solidFill>
                            <a:srgbClr val="000000"/>
                          </a:solidFill>
                          <a:effectLst/>
                          <a:latin typeface="Calibri" charset="0"/>
                        </a:rPr>
                        <a:t>-0.06</a:t>
                      </a:r>
                      <a:endParaRPr lang="en-US" sz="2000" b="0" i="0" u="none" strike="noStrike" dirty="0">
                        <a:solidFill>
                          <a:srgbClr val="000000"/>
                        </a:solidFill>
                        <a:effectLst/>
                        <a:latin typeface="Calibri" charset="0"/>
                      </a:endParaRPr>
                    </a:p>
                  </a:txBody>
                  <a:tcPr marL="12700" marR="12700" marT="1270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2000" b="0" i="0" u="none" strike="noStrike" dirty="0" smtClean="0">
                          <a:solidFill>
                            <a:srgbClr val="000000"/>
                          </a:solidFill>
                          <a:effectLst/>
                          <a:latin typeface="Calibri" charset="0"/>
                        </a:rPr>
                        <a:t>0.81</a:t>
                      </a:r>
                      <a:endParaRPr lang="en-US" sz="2000" b="0" i="0" u="none" strike="noStrike" dirty="0">
                        <a:solidFill>
                          <a:srgbClr val="000000"/>
                        </a:solidFill>
                        <a:effectLst/>
                        <a:latin typeface="Calibri" charset="0"/>
                      </a:endParaRPr>
                    </a:p>
                  </a:txBody>
                  <a:tcPr marL="12700" marR="12700" marT="1270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2000" b="0" i="0" u="none" strike="noStrike" dirty="0">
                        <a:solidFill>
                          <a:srgbClr val="000000"/>
                        </a:solidFill>
                        <a:effectLst/>
                        <a:latin typeface="Calibri" charset="0"/>
                      </a:endParaRPr>
                    </a:p>
                  </a:txBody>
                  <a:tcPr marL="12700" marR="12700" marT="12700" marB="0" anchor="b">
                    <a:lnL w="12700" cap="flat" cmpd="sng" algn="ctr">
                      <a:solidFill>
                        <a:schemeClr val="tx1"/>
                      </a:solidFill>
                      <a:prstDash val="solid"/>
                      <a:round/>
                      <a:headEnd type="none" w="med" len="med"/>
                      <a:tailEnd type="none" w="med" len="med"/>
                    </a:lnL>
                    <a:lnR>
                      <a:noFill/>
                    </a:lnR>
                    <a:lnT>
                      <a:noFill/>
                    </a:lnT>
                    <a:lnB>
                      <a:noFill/>
                    </a:lnB>
                  </a:tcPr>
                </a:tc>
              </a:tr>
              <a:tr h="203200">
                <a:tc>
                  <a:txBody>
                    <a:bodyPr/>
                    <a:lstStyle/>
                    <a:p>
                      <a:pPr algn="r" fontAlgn="b"/>
                      <a:r>
                        <a:rPr lang="en-US" sz="2000" b="0" i="0" u="none" strike="noStrike" dirty="0" smtClean="0">
                          <a:solidFill>
                            <a:srgbClr val="000000"/>
                          </a:solidFill>
                          <a:effectLst/>
                          <a:latin typeface="Calibri" charset="0"/>
                        </a:rPr>
                        <a:t>-0.17</a:t>
                      </a:r>
                      <a:endParaRPr lang="en-US" sz="2000" b="0" i="0" u="none" strike="noStrike" dirty="0">
                        <a:solidFill>
                          <a:srgbClr val="000000"/>
                        </a:solidFill>
                        <a:effectLst/>
                        <a:latin typeface="Calibri" charset="0"/>
                      </a:endParaRPr>
                    </a:p>
                  </a:txBody>
                  <a:tcPr marL="12700" marR="12700" marT="1270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2000" b="0" i="0" u="none" strike="noStrike" dirty="0" smtClean="0">
                          <a:solidFill>
                            <a:srgbClr val="000000"/>
                          </a:solidFill>
                          <a:effectLst/>
                          <a:latin typeface="Calibri" charset="0"/>
                        </a:rPr>
                        <a:t>0.07</a:t>
                      </a:r>
                      <a:endParaRPr lang="en-US" sz="2000" b="0" i="0" u="none" strike="noStrike" dirty="0">
                        <a:solidFill>
                          <a:srgbClr val="000000"/>
                        </a:solidFill>
                        <a:effectLst/>
                        <a:latin typeface="Calibri" charset="0"/>
                      </a:endParaRPr>
                    </a:p>
                  </a:txBody>
                  <a:tcPr marL="12700" marR="12700" marT="1270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2000" b="0" i="0" u="none" strike="noStrike" dirty="0">
                        <a:solidFill>
                          <a:srgbClr val="000000"/>
                        </a:solidFill>
                        <a:effectLst/>
                        <a:latin typeface="Calibri" charset="0"/>
                      </a:endParaRPr>
                    </a:p>
                  </a:txBody>
                  <a:tcPr marL="12700" marR="12700" marT="12700" marB="0" anchor="b">
                    <a:lnL w="12700" cap="flat" cmpd="sng" algn="ctr">
                      <a:solidFill>
                        <a:schemeClr val="tx1"/>
                      </a:solidFill>
                      <a:prstDash val="solid"/>
                      <a:round/>
                      <a:headEnd type="none" w="med" len="med"/>
                      <a:tailEnd type="none" w="med" len="med"/>
                    </a:lnL>
                    <a:lnR>
                      <a:noFill/>
                    </a:lnR>
                    <a:lnT>
                      <a:noFill/>
                    </a:lnT>
                    <a:lnB>
                      <a:noFill/>
                    </a:lnB>
                  </a:tcPr>
                </a:tc>
              </a:tr>
              <a:tr h="203200">
                <a:tc>
                  <a:txBody>
                    <a:bodyPr/>
                    <a:lstStyle/>
                    <a:p>
                      <a:pPr algn="r" fontAlgn="b"/>
                      <a:r>
                        <a:rPr lang="en-US" sz="2000" b="0" i="0" u="none" strike="noStrike" dirty="0" smtClean="0">
                          <a:solidFill>
                            <a:srgbClr val="000000"/>
                          </a:solidFill>
                          <a:effectLst/>
                          <a:latin typeface="Calibri" charset="0"/>
                        </a:rPr>
                        <a:t>-0.01</a:t>
                      </a:r>
                      <a:endParaRPr lang="en-US" sz="2000" b="0" i="0" u="none" strike="noStrike" dirty="0">
                        <a:solidFill>
                          <a:srgbClr val="000000"/>
                        </a:solidFill>
                        <a:effectLst/>
                        <a:latin typeface="Calibri" charset="0"/>
                      </a:endParaRPr>
                    </a:p>
                  </a:txBody>
                  <a:tcPr marL="12700" marR="12700" marT="1270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2000" b="0" i="0" u="none" strike="noStrike" dirty="0" smtClean="0">
                          <a:solidFill>
                            <a:srgbClr val="000000"/>
                          </a:solidFill>
                          <a:effectLst/>
                          <a:latin typeface="Calibri" charset="0"/>
                        </a:rPr>
                        <a:t>0.73</a:t>
                      </a:r>
                      <a:endParaRPr lang="en-US" sz="2000" b="0" i="0" u="none" strike="noStrike" dirty="0">
                        <a:solidFill>
                          <a:srgbClr val="000000"/>
                        </a:solidFill>
                        <a:effectLst/>
                        <a:latin typeface="Calibri" charset="0"/>
                      </a:endParaRPr>
                    </a:p>
                  </a:txBody>
                  <a:tcPr marL="12700" marR="12700" marT="1270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2000" b="0" i="0" u="none" strike="noStrike" dirty="0">
                        <a:solidFill>
                          <a:srgbClr val="000000"/>
                        </a:solidFill>
                        <a:effectLst/>
                        <a:latin typeface="Calibri" charset="0"/>
                      </a:endParaRPr>
                    </a:p>
                  </a:txBody>
                  <a:tcPr marL="12700" marR="12700" marT="12700" marB="0" anchor="b">
                    <a:lnL w="12700" cap="flat" cmpd="sng" algn="ctr">
                      <a:solidFill>
                        <a:schemeClr val="tx1"/>
                      </a:solidFill>
                      <a:prstDash val="solid"/>
                      <a:round/>
                      <a:headEnd type="none" w="med" len="med"/>
                      <a:tailEnd type="none" w="med" len="med"/>
                    </a:lnL>
                    <a:lnR>
                      <a:noFill/>
                    </a:lnR>
                    <a:lnT>
                      <a:noFill/>
                    </a:lnT>
                    <a:lnB>
                      <a:noFill/>
                    </a:lnB>
                  </a:tcPr>
                </a:tc>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295658679"/>
              </p:ext>
            </p:extLst>
          </p:nvPr>
        </p:nvGraphicFramePr>
        <p:xfrm>
          <a:off x="5409418" y="5852641"/>
          <a:ext cx="3073887" cy="317500"/>
        </p:xfrm>
        <a:graphic>
          <a:graphicData uri="http://schemas.openxmlformats.org/drawingml/2006/table">
            <a:tbl>
              <a:tblPr/>
              <a:tblGrid>
                <a:gridCol w="1024629"/>
                <a:gridCol w="1024629"/>
                <a:gridCol w="1024629"/>
              </a:tblGrid>
              <a:tr h="203200">
                <a:tc>
                  <a:txBody>
                    <a:bodyPr/>
                    <a:lstStyle/>
                    <a:p>
                      <a:pPr algn="r" fontAlgn="b"/>
                      <a:r>
                        <a:rPr lang="en-US" sz="2000" b="0" i="0" u="none" strike="noStrike" dirty="0" smtClean="0">
                          <a:solidFill>
                            <a:srgbClr val="000000"/>
                          </a:solidFill>
                          <a:effectLst/>
                          <a:latin typeface="Calibri" charset="0"/>
                        </a:rPr>
                        <a:t>+0.16</a:t>
                      </a:r>
                      <a:endParaRPr lang="en-US" sz="2000" b="0" i="0" u="none" strike="noStrike" dirty="0">
                        <a:solidFill>
                          <a:srgbClr val="000000"/>
                        </a:solidFill>
                        <a:effectLst/>
                        <a:latin typeface="Calibri" charset="0"/>
                      </a:endParaRPr>
                    </a:p>
                  </a:txBody>
                  <a:tcPr marL="12700" marR="12700" marT="1270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2000" b="0" i="0" u="none" strike="noStrike" dirty="0" smtClean="0">
                          <a:solidFill>
                            <a:srgbClr val="000000"/>
                          </a:solidFill>
                          <a:effectLst/>
                          <a:latin typeface="Calibri" charset="0"/>
                        </a:rPr>
                        <a:t>&lt;0.0001</a:t>
                      </a:r>
                      <a:endParaRPr lang="en-US" sz="2000" b="0" i="0" u="none" strike="noStrike" dirty="0">
                        <a:solidFill>
                          <a:srgbClr val="000000"/>
                        </a:solidFill>
                        <a:effectLst/>
                        <a:latin typeface="Calibri" charset="0"/>
                      </a:endParaRPr>
                    </a:p>
                  </a:txBody>
                  <a:tcPr marL="12700" marR="12700" marT="1270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2000" b="0" i="0" u="none" strike="noStrike" dirty="0" smtClean="0">
                          <a:solidFill>
                            <a:srgbClr val="000000"/>
                          </a:solidFill>
                          <a:effectLst/>
                          <a:latin typeface="Calibri" charset="0"/>
                        </a:rPr>
                        <a:t>**</a:t>
                      </a:r>
                      <a:endParaRPr lang="en-US" sz="2000" b="0" i="0" u="none" strike="noStrike" dirty="0">
                        <a:solidFill>
                          <a:srgbClr val="000000"/>
                        </a:solidFill>
                        <a:effectLst/>
                        <a:latin typeface="Calibri" charset="0"/>
                      </a:endParaRPr>
                    </a:p>
                  </a:txBody>
                  <a:tcPr marL="12700" marR="12700" marT="12700" marB="0" anchor="b">
                    <a:lnL w="12700" cap="flat" cmpd="sng" algn="ctr">
                      <a:solidFill>
                        <a:schemeClr val="tx1"/>
                      </a:solidFill>
                      <a:prstDash val="solid"/>
                      <a:round/>
                      <a:headEnd type="none" w="med" len="med"/>
                      <a:tailEnd type="none" w="med" len="med"/>
                    </a:lnL>
                    <a:lnR>
                      <a:noFill/>
                    </a:lnR>
                    <a:lnT>
                      <a:noFill/>
                    </a:lnT>
                    <a:lnB>
                      <a:noFill/>
                    </a:lnB>
                  </a:tcPr>
                </a:tc>
              </a:tr>
            </a:tbl>
          </a:graphicData>
        </a:graphic>
      </p:graphicFrame>
      <p:sp>
        <p:nvSpPr>
          <p:cNvPr id="10" name="TextBox 9"/>
          <p:cNvSpPr txBox="1"/>
          <p:nvPr/>
        </p:nvSpPr>
        <p:spPr>
          <a:xfrm>
            <a:off x="2438400" y="360306"/>
            <a:ext cx="8610600" cy="523220"/>
          </a:xfrm>
          <a:prstGeom prst="rect">
            <a:avLst/>
          </a:prstGeom>
          <a:noFill/>
        </p:spPr>
        <p:txBody>
          <a:bodyPr wrap="square" rtlCol="0">
            <a:spAutoFit/>
          </a:bodyPr>
          <a:lstStyle/>
          <a:p>
            <a:pPr algn="ctr"/>
            <a:r>
              <a:rPr lang="en-US" sz="2800" dirty="0">
                <a:solidFill>
                  <a:schemeClr val="bg1"/>
                </a:solidFill>
              </a:rPr>
              <a:t>Testing the effects of biases</a:t>
            </a:r>
          </a:p>
        </p:txBody>
      </p:sp>
      <p:sp>
        <p:nvSpPr>
          <p:cNvPr id="11" name="TextBox 10"/>
          <p:cNvSpPr txBox="1"/>
          <p:nvPr/>
        </p:nvSpPr>
        <p:spPr>
          <a:xfrm>
            <a:off x="1284217" y="1206934"/>
            <a:ext cx="8634671" cy="707886"/>
          </a:xfrm>
          <a:prstGeom prst="rect">
            <a:avLst/>
          </a:prstGeom>
          <a:noFill/>
        </p:spPr>
        <p:txBody>
          <a:bodyPr wrap="none" rtlCol="0">
            <a:spAutoFit/>
          </a:bodyPr>
          <a:lstStyle/>
          <a:p>
            <a:r>
              <a:rPr lang="en-US" sz="2000" b="1" dirty="0" smtClean="0"/>
              <a:t>Are the patterns significant?</a:t>
            </a:r>
          </a:p>
          <a:p>
            <a:r>
              <a:rPr lang="en-US" sz="2000" i="1" dirty="0" smtClean="0"/>
              <a:t>Mixed effects model, predicting </a:t>
            </a:r>
            <a:r>
              <a:rPr lang="en-US" sz="2000" i="1" dirty="0"/>
              <a:t>the frequency of a variant in week 3 by:</a:t>
            </a:r>
          </a:p>
        </p:txBody>
      </p:sp>
      <p:sp>
        <p:nvSpPr>
          <p:cNvPr id="4" name="TextBox 3"/>
          <p:cNvSpPr txBox="1"/>
          <p:nvPr/>
        </p:nvSpPr>
        <p:spPr>
          <a:xfrm>
            <a:off x="1591294" y="6293922"/>
            <a:ext cx="9940222" cy="307777"/>
          </a:xfrm>
          <a:prstGeom prst="rect">
            <a:avLst/>
          </a:prstGeom>
          <a:noFill/>
        </p:spPr>
        <p:txBody>
          <a:bodyPr wrap="none" rtlCol="0">
            <a:spAutoFit/>
          </a:bodyPr>
          <a:lstStyle/>
          <a:p>
            <a:r>
              <a:rPr lang="en-US" sz="1400" dirty="0" smtClean="0"/>
              <a:t>Details: Mixed effects model with random effects for reference </a:t>
            </a:r>
            <a:r>
              <a:rPr lang="en-US" sz="1400" dirty="0" err="1" smtClean="0"/>
              <a:t>colour</a:t>
            </a:r>
            <a:r>
              <a:rPr lang="en-US" sz="1400" dirty="0" smtClean="0"/>
              <a:t>, p-values obtained through model comparison.</a:t>
            </a:r>
            <a:endParaRPr lang="en-US" sz="1400" dirty="0"/>
          </a:p>
        </p:txBody>
      </p:sp>
    </p:spTree>
    <p:extLst>
      <p:ext uri="{BB962C8B-B14F-4D97-AF65-F5344CB8AC3E}">
        <p14:creationId xmlns:p14="http://schemas.microsoft.com/office/powerpoint/2010/main" val="1263457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2438400" y="13447"/>
            <a:ext cx="8610600" cy="1143000"/>
          </a:xfrm>
        </p:spPr>
        <p:txBody>
          <a:bodyPr/>
          <a:lstStyle/>
          <a:p>
            <a:r>
              <a:rPr kumimoji="1" lang="en-US" altLang="ko-KR" dirty="0" smtClean="0">
                <a:solidFill>
                  <a:schemeClr val="bg1"/>
                </a:solidFill>
              </a:rPr>
              <a:t>Summary</a:t>
            </a:r>
            <a:endParaRPr kumimoji="1" lang="ko-KR" altLang="en-US" dirty="0">
              <a:solidFill>
                <a:schemeClr val="bg1"/>
              </a:solidFill>
            </a:endParaRPr>
          </a:p>
        </p:txBody>
      </p:sp>
      <p:sp>
        <p:nvSpPr>
          <p:cNvPr id="3" name="내용 개체 틀 2"/>
          <p:cNvSpPr>
            <a:spLocks noGrp="1"/>
          </p:cNvSpPr>
          <p:nvPr>
            <p:ph idx="1"/>
          </p:nvPr>
        </p:nvSpPr>
        <p:spPr/>
        <p:txBody>
          <a:bodyPr>
            <a:normAutofit/>
          </a:bodyPr>
          <a:lstStyle/>
          <a:p>
            <a:r>
              <a:rPr lang="en-GB" altLang="ko-KR" dirty="0" smtClean="0"/>
              <a:t>A variant is more frequent in week 3 if:</a:t>
            </a:r>
          </a:p>
          <a:p>
            <a:pPr marL="0" indent="0">
              <a:buNone/>
            </a:pPr>
            <a:endParaRPr lang="en-GB" altLang="ko-KR" dirty="0" smtClean="0"/>
          </a:p>
          <a:p>
            <a:pPr lvl="1"/>
            <a:r>
              <a:rPr kumimoji="1" lang="en-GB" altLang="ko-KR" dirty="0" smtClean="0"/>
              <a:t>It indexes the body</a:t>
            </a:r>
          </a:p>
          <a:p>
            <a:pPr lvl="1"/>
            <a:r>
              <a:rPr kumimoji="1" lang="en-GB" altLang="ko-KR" dirty="0" smtClean="0"/>
              <a:t>It is quick to produce in week 1</a:t>
            </a:r>
          </a:p>
          <a:p>
            <a:pPr lvl="1"/>
            <a:endParaRPr kumimoji="1" lang="en-GB" altLang="ko-KR" dirty="0" smtClean="0"/>
          </a:p>
          <a:p>
            <a:pPr lvl="1"/>
            <a:r>
              <a:rPr kumimoji="1" lang="en-GB" altLang="ko-KR" dirty="0" smtClean="0"/>
              <a:t>It is often try-marked in week 1</a:t>
            </a:r>
          </a:p>
          <a:p>
            <a:pPr lvl="1"/>
            <a:endParaRPr kumimoji="1" lang="en-GB" altLang="ko-KR" dirty="0" smtClean="0"/>
          </a:p>
          <a:p>
            <a:pPr lvl="1"/>
            <a:r>
              <a:rPr kumimoji="1" lang="en-GB" altLang="ko-KR" dirty="0" smtClean="0"/>
              <a:t>It is produced frequently in week 1</a:t>
            </a:r>
          </a:p>
          <a:p>
            <a:pPr lvl="1"/>
            <a:endParaRPr kumimoji="1" lang="en-GB" altLang="ko-KR" dirty="0" smtClean="0"/>
          </a:p>
          <a:p>
            <a:pPr lvl="1"/>
            <a:endParaRPr kumimoji="1" lang="ko-KR" altLang="en-US" dirty="0"/>
          </a:p>
        </p:txBody>
      </p:sp>
      <p:sp>
        <p:nvSpPr>
          <p:cNvPr id="5" name="TextBox 4"/>
          <p:cNvSpPr txBox="1"/>
          <p:nvPr/>
        </p:nvSpPr>
        <p:spPr>
          <a:xfrm>
            <a:off x="7148946" y="2847132"/>
            <a:ext cx="1841210" cy="2308324"/>
          </a:xfrm>
          <a:prstGeom prst="rect">
            <a:avLst/>
          </a:prstGeom>
          <a:noFill/>
        </p:spPr>
        <p:txBody>
          <a:bodyPr wrap="none" rtlCol="0">
            <a:spAutoFit/>
          </a:bodyPr>
          <a:lstStyle/>
          <a:p>
            <a:r>
              <a:rPr lang="en-US" sz="2400" b="1" dirty="0" smtClean="0"/>
              <a:t>Content</a:t>
            </a:r>
          </a:p>
          <a:p>
            <a:endParaRPr lang="en-US" sz="2400" b="1" dirty="0"/>
          </a:p>
          <a:p>
            <a:endParaRPr lang="en-US" sz="2400" b="1" dirty="0" smtClean="0"/>
          </a:p>
          <a:p>
            <a:r>
              <a:rPr lang="en-US" sz="2400" b="1" dirty="0" smtClean="0"/>
              <a:t>Conformity</a:t>
            </a:r>
          </a:p>
          <a:p>
            <a:endParaRPr lang="en-US" sz="2400" b="1" dirty="0"/>
          </a:p>
          <a:p>
            <a:r>
              <a:rPr lang="en-US" sz="2400" b="1" dirty="0" smtClean="0"/>
              <a:t>Frequency</a:t>
            </a:r>
            <a:endParaRPr lang="en-US" sz="2400" b="1" dirty="0"/>
          </a:p>
        </p:txBody>
      </p:sp>
    </p:spTree>
    <p:extLst>
      <p:ext uri="{BB962C8B-B14F-4D97-AF65-F5344CB8AC3E}">
        <p14:creationId xmlns:p14="http://schemas.microsoft.com/office/powerpoint/2010/main" val="1696517929"/>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340</TotalTime>
  <Words>372</Words>
  <Application>Microsoft Macintosh PowerPoint</Application>
  <PresentationFormat>Widescreen</PresentationFormat>
  <Paragraphs>90</Paragraphs>
  <Slides>4</Slides>
  <Notes>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vt:i4>
      </vt:variant>
    </vt:vector>
  </HeadingPairs>
  <TitlesOfParts>
    <vt:vector size="11" baseType="lpstr">
      <vt:lpstr>Calibri</vt:lpstr>
      <vt:lpstr>Malgun Gothic</vt:lpstr>
      <vt:lpstr>MS PGothic</vt:lpstr>
      <vt:lpstr>Verdana regular</vt:lpstr>
      <vt:lpstr>맑은 고딕</vt:lpstr>
      <vt:lpstr>Arial</vt:lpstr>
      <vt:lpstr>Office 테마</vt:lpstr>
      <vt:lpstr>PowerPoint Presentation</vt:lpstr>
      <vt:lpstr>PowerPoint Presentation</vt:lpstr>
      <vt:lpstr>PowerPoint Presentation</vt:lpstr>
      <vt:lpstr>Summary</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변강석</dc:creator>
  <cp:lastModifiedBy>Sean Roberts</cp:lastModifiedBy>
  <cp:revision>19</cp:revision>
  <cp:lastPrinted>2016-07-16T12:12:31Z</cp:lastPrinted>
  <dcterms:created xsi:type="dcterms:W3CDTF">2016-07-15T15:37:17Z</dcterms:created>
  <dcterms:modified xsi:type="dcterms:W3CDTF">2016-10-19T10:40:16Z</dcterms:modified>
</cp:coreProperties>
</file>